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1pPr>
    <a:lvl2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2pPr>
    <a:lvl3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3pPr>
    <a:lvl4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4pPr>
    <a:lvl5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5pPr>
    <a:lvl6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6pPr>
    <a:lvl7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7pPr>
    <a:lvl8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8pPr>
    <a:lvl9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DFC"/>
          </a:solidFill>
        </a:fill>
      </a:tcStyle>
    </a:wholeTbl>
    <a:band2H>
      <a:tcTxStyle b="def" i="def"/>
      <a:tcStyle>
        <a:tcBdr/>
        <a:fill>
          <a:solidFill>
            <a:srgbClr val="E9F6F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FCD"/>
          </a:solidFill>
        </a:fill>
      </a:tcStyle>
    </a:wholeTbl>
    <a:band2H>
      <a:tcTxStyle b="def" i="def"/>
      <a:tcStyle>
        <a:tcBdr/>
        <a:fill>
          <a:solidFill>
            <a:srgbClr val="FCE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DD8"/>
          </a:solidFill>
        </a:fill>
      </a:tcStyle>
    </a:wholeTbl>
    <a:band2H>
      <a:tcTxStyle b="def" i="def"/>
      <a:tcStyle>
        <a:tcBdr/>
        <a:fill>
          <a:solidFill>
            <a:srgbClr val="E7E8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333332"/>
        </a:fontRef>
        <a:srgbClr val="33333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333332"/>
        </a:fontRef>
        <a:srgbClr val="333332"/>
      </a:tcTxStyle>
      <a:tcStyle>
        <a:tcBdr>
          <a:left>
            <a:ln w="12700" cap="flat">
              <a:noFill/>
              <a:miter lim="400000"/>
            </a:ln>
          </a:left>
          <a:right>
            <a:ln w="12700" cap="flat">
              <a:noFill/>
              <a:miter lim="400000"/>
            </a:ln>
          </a:right>
          <a:top>
            <a:ln w="50800" cap="flat">
              <a:solidFill>
                <a:srgbClr val="333332"/>
              </a:solidFill>
              <a:prstDash val="solid"/>
              <a:round/>
            </a:ln>
          </a:top>
          <a:bottom>
            <a:ln w="25400" cap="flat">
              <a:solidFill>
                <a:srgbClr val="33333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333332"/>
              </a:solidFill>
              <a:prstDash val="solid"/>
              <a:round/>
            </a:ln>
          </a:top>
          <a:bottom>
            <a:ln w="25400" cap="flat">
              <a:solidFill>
                <a:srgbClr val="33333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firstRow>
  </a:tblStyle>
  <a:tblStyle styleId="{2708684C-4D16-4618-839F-0558EEFCDFE6}" styleName="">
    <a:tblBg/>
    <a:wholeTbl>
      <a:tcTxStyle b="off" i="off">
        <a:fontRef idx="maj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solidFill>
            <a:srgbClr val="333332">
              <a:alpha val="20000"/>
            </a:srgbClr>
          </a:solidFill>
        </a:fill>
      </a:tcStyle>
    </a:wholeTbl>
    <a:band2H>
      <a:tcTxStyle b="def" i="def"/>
      <a:tcStyle>
        <a:tcBdr/>
        <a:fill>
          <a:solidFill>
            <a:srgbClr val="FFFFFF"/>
          </a:solidFill>
        </a:fill>
      </a:tcStyle>
    </a:band2H>
    <a:firstCol>
      <a:tcTxStyle b="on" i="off">
        <a:fontRef idx="maj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solidFill>
            <a:srgbClr val="333332">
              <a:alpha val="20000"/>
            </a:srgbClr>
          </a:solidFill>
        </a:fill>
      </a:tcStyle>
    </a:firstCol>
    <a:lastRow>
      <a:tcTxStyle b="on" i="off">
        <a:fontRef idx="maj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508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noFill/>
        </a:fill>
      </a:tcStyle>
    </a:lastRow>
    <a:firstRow>
      <a:tcTxStyle b="on" i="off">
        <a:fontRef idx="maj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254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57" name="Shape 457"/>
          <p:cNvSpPr/>
          <p:nvPr>
            <p:ph type="sldImg"/>
          </p:nvPr>
        </p:nvSpPr>
        <p:spPr>
          <a:xfrm>
            <a:off x="1143000" y="685800"/>
            <a:ext cx="4572000" cy="3429000"/>
          </a:xfrm>
          <a:prstGeom prst="rect">
            <a:avLst/>
          </a:prstGeom>
        </p:spPr>
        <p:txBody>
          <a:bodyPr/>
          <a:lstStyle/>
          <a:p>
            <a:pPr/>
          </a:p>
        </p:txBody>
      </p:sp>
      <p:sp>
        <p:nvSpPr>
          <p:cNvPr id="458" name="Shape 4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85800" latinLnBrk="0">
      <a:defRPr sz="900">
        <a:latin typeface="+mj-lt"/>
        <a:ea typeface="+mj-ea"/>
        <a:cs typeface="+mj-cs"/>
        <a:sym typeface="Calibri"/>
      </a:defRPr>
    </a:lvl1pPr>
    <a:lvl2pPr indent="228600" defTabSz="685800" latinLnBrk="0">
      <a:defRPr sz="900">
        <a:latin typeface="+mj-lt"/>
        <a:ea typeface="+mj-ea"/>
        <a:cs typeface="+mj-cs"/>
        <a:sym typeface="Calibri"/>
      </a:defRPr>
    </a:lvl2pPr>
    <a:lvl3pPr indent="457200" defTabSz="685800" latinLnBrk="0">
      <a:defRPr sz="900">
        <a:latin typeface="+mj-lt"/>
        <a:ea typeface="+mj-ea"/>
        <a:cs typeface="+mj-cs"/>
        <a:sym typeface="Calibri"/>
      </a:defRPr>
    </a:lvl3pPr>
    <a:lvl4pPr indent="685800" defTabSz="685800" latinLnBrk="0">
      <a:defRPr sz="900">
        <a:latin typeface="+mj-lt"/>
        <a:ea typeface="+mj-ea"/>
        <a:cs typeface="+mj-cs"/>
        <a:sym typeface="Calibri"/>
      </a:defRPr>
    </a:lvl4pPr>
    <a:lvl5pPr indent="914400" defTabSz="685800" latinLnBrk="0">
      <a:defRPr sz="900">
        <a:latin typeface="+mj-lt"/>
        <a:ea typeface="+mj-ea"/>
        <a:cs typeface="+mj-cs"/>
        <a:sym typeface="Calibri"/>
      </a:defRPr>
    </a:lvl5pPr>
    <a:lvl6pPr indent="1143000" defTabSz="685800" latinLnBrk="0">
      <a:defRPr sz="900">
        <a:latin typeface="+mj-lt"/>
        <a:ea typeface="+mj-ea"/>
        <a:cs typeface="+mj-cs"/>
        <a:sym typeface="Calibri"/>
      </a:defRPr>
    </a:lvl6pPr>
    <a:lvl7pPr indent="1371600" defTabSz="685800" latinLnBrk="0">
      <a:defRPr sz="900">
        <a:latin typeface="+mj-lt"/>
        <a:ea typeface="+mj-ea"/>
        <a:cs typeface="+mj-cs"/>
        <a:sym typeface="Calibri"/>
      </a:defRPr>
    </a:lvl7pPr>
    <a:lvl8pPr indent="1600200" defTabSz="685800" latinLnBrk="0">
      <a:defRPr sz="900">
        <a:latin typeface="+mj-lt"/>
        <a:ea typeface="+mj-ea"/>
        <a:cs typeface="+mj-cs"/>
        <a:sym typeface="Calibri"/>
      </a:defRPr>
    </a:lvl8pPr>
    <a:lvl9pPr indent="1828800" defTabSz="685800" latinLnBrk="0">
      <a:defRPr sz="9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taArt Logo">
    <p:spTree>
      <p:nvGrpSpPr>
        <p:cNvPr id="1" name=""/>
        <p:cNvGrpSpPr/>
        <p:nvPr/>
      </p:nvGrpSpPr>
      <p:grpSpPr>
        <a:xfrm>
          <a:off x="0" y="0"/>
          <a:ext cx="0" cy="0"/>
          <a:chOff x="0" y="0"/>
          <a:chExt cx="0" cy="0"/>
        </a:xfrm>
      </p:grpSpPr>
      <p:pic>
        <p:nvPicPr>
          <p:cNvPr id="13" name="Graphic 6" descr="Graphic 6"/>
          <p:cNvPicPr>
            <a:picLocks noChangeAspect="1"/>
          </p:cNvPicPr>
          <p:nvPr/>
        </p:nvPicPr>
        <p:blipFill>
          <a:blip r:embed="rId2">
            <a:extLst/>
          </a:blip>
          <a:stretch>
            <a:fillRect/>
          </a:stretch>
        </p:blipFill>
        <p:spPr>
          <a:xfrm>
            <a:off x="4746573" y="4439046"/>
            <a:ext cx="8794854" cy="1410497"/>
          </a:xfrm>
          <a:prstGeom prst="rect">
            <a:avLst/>
          </a:prstGeom>
          <a:ln w="12700">
            <a:miter lim="400000"/>
          </a:ln>
        </p:spPr>
      </p:pic>
      <p:sp>
        <p:nvSpPr>
          <p:cNvPr id="14"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4 Columns">
    <p:spTree>
      <p:nvGrpSpPr>
        <p:cNvPr id="1" name=""/>
        <p:cNvGrpSpPr/>
        <p:nvPr/>
      </p:nvGrpSpPr>
      <p:grpSpPr>
        <a:xfrm>
          <a:off x="0" y="0"/>
          <a:ext cx="0" cy="0"/>
          <a:chOff x="0" y="0"/>
          <a:chExt cx="0" cy="0"/>
        </a:xfrm>
      </p:grpSpPr>
      <p:sp>
        <p:nvSpPr>
          <p:cNvPr id="105" name="Body Level One…"/>
          <p:cNvSpPr txBox="1"/>
          <p:nvPr>
            <p:ph type="body" sz="quarter" idx="1" hasCustomPrompt="1"/>
          </p:nvPr>
        </p:nvSpPr>
        <p:spPr>
          <a:xfrm>
            <a:off x="1476075" y="2617871"/>
            <a:ext cx="3489961" cy="6413699"/>
          </a:xfrm>
          <a:prstGeom prst="rect">
            <a:avLst/>
          </a:prstGeom>
        </p:spPr>
        <p:txBody>
          <a:bodyPr/>
          <a:lstStyle/>
          <a:p>
            <a:pPr/>
            <a:r>
              <a:t>Edit Master text styles</a:t>
            </a:r>
          </a:p>
          <a:p>
            <a:pPr lvl="1"/>
            <a:r>
              <a:t/>
            </a:r>
          </a:p>
          <a:p>
            <a:pPr lvl="2"/>
            <a:r>
              <a:t/>
            </a:r>
          </a:p>
          <a:p>
            <a:pPr lvl="3"/>
            <a:r>
              <a:t/>
            </a:r>
          </a:p>
          <a:p>
            <a:pPr lvl="4"/>
            <a:r>
              <a:t/>
            </a:r>
          </a:p>
        </p:txBody>
      </p:sp>
      <p:sp>
        <p:nvSpPr>
          <p:cNvPr id="106" name="Title Text"/>
          <p:cNvSpPr txBox="1"/>
          <p:nvPr>
            <p:ph type="title"/>
          </p:nvPr>
        </p:nvSpPr>
        <p:spPr>
          <a:prstGeom prst="rect">
            <a:avLst/>
          </a:prstGeom>
        </p:spPr>
        <p:txBody>
          <a:bodyPr/>
          <a:lstStyle/>
          <a:p>
            <a:pPr/>
            <a:r>
              <a:t>Title Text</a:t>
            </a:r>
          </a:p>
        </p:txBody>
      </p:sp>
      <p:pic>
        <p:nvPicPr>
          <p:cNvPr id="107"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08"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09"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Hero Text">
    <p:bg>
      <p:bgPr>
        <a:solidFill>
          <a:schemeClr val="accent6"/>
        </a:solidFill>
      </p:bgPr>
    </p:bg>
    <p:spTree>
      <p:nvGrpSpPr>
        <p:cNvPr id="1" name=""/>
        <p:cNvGrpSpPr/>
        <p:nvPr/>
      </p:nvGrpSpPr>
      <p:grpSpPr>
        <a:xfrm>
          <a:off x="0" y="0"/>
          <a:ext cx="0" cy="0"/>
          <a:chOff x="0" y="0"/>
          <a:chExt cx="0" cy="0"/>
        </a:xfrm>
      </p:grpSpPr>
      <p:sp>
        <p:nvSpPr>
          <p:cNvPr id="116" name="Lorem ipsum dolor sit amet, consectetur adipiscing elit, sed do eiusmod tempor incididunt ut labore et dolore magna aliqua. Ut enim ad minim veniam, quis nostrud exercitation ullamco laboris nisi ut aliquip ex ea commodo consequat."/>
          <p:cNvSpPr txBox="1"/>
          <p:nvPr>
            <p:ph type="title" hasCustomPrompt="1"/>
          </p:nvPr>
        </p:nvSpPr>
        <p:spPr>
          <a:xfrm>
            <a:off x="2322953" y="1147463"/>
            <a:ext cx="13631662" cy="7884453"/>
          </a:xfrm>
          <a:prstGeom prst="rect">
            <a:avLst/>
          </a:prstGeom>
        </p:spPr>
        <p:txBody>
          <a:bodyPr anchor="ctr"/>
          <a:lstStyle>
            <a:lvl1pPr>
              <a:lnSpc>
                <a:spcPct val="120000"/>
              </a:lnSpc>
              <a:defRPr sz="6000">
                <a:solidFill>
                  <a:srgbClr val="FFFFFF"/>
                </a:solidFill>
              </a:defRPr>
            </a:lvl1pPr>
          </a:lstStyle>
          <a:p>
            <a:pPr/>
            <a:r>
              <a:t>Lorem ipsum dolor sit amet, consectetur adipiscing elit, sed do eiusmod tempor incididunt ut labore et dolore magna aliqua. Ut enim ad minim veniam, quis nostrud exercitation ullamco laboris nisi ut aliquip ex ea commodo consequat.</a:t>
            </a:r>
          </a:p>
        </p:txBody>
      </p:sp>
      <p:sp>
        <p:nvSpPr>
          <p:cNvPr id="11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Content">
    <p:spTree>
      <p:nvGrpSpPr>
        <p:cNvPr id="1" name=""/>
        <p:cNvGrpSpPr/>
        <p:nvPr/>
      </p:nvGrpSpPr>
      <p:grpSpPr>
        <a:xfrm>
          <a:off x="0" y="0"/>
          <a:ext cx="0" cy="0"/>
          <a:chOff x="0" y="0"/>
          <a:chExt cx="0" cy="0"/>
        </a:xfrm>
      </p:grpSpPr>
      <p:sp>
        <p:nvSpPr>
          <p:cNvPr id="124"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25"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26" name="Body Level One…"/>
          <p:cNvSpPr txBox="1"/>
          <p:nvPr>
            <p:ph type="body" idx="1" hasCustomPrompt="1"/>
          </p:nvPr>
        </p:nvSpPr>
        <p:spPr>
          <a:xfrm>
            <a:off x="1478436" y="3345067"/>
            <a:ext cx="15338196" cy="5686848"/>
          </a:xfrm>
          <a:prstGeom prst="rect">
            <a:avLst/>
          </a:prstGeom>
        </p:spPr>
        <p:txBody>
          <a:bodyPr/>
          <a:lstStyle/>
          <a:p>
            <a:pPr/>
            <a:r>
              <a:t>Edit Master text styles</a:t>
            </a:r>
          </a:p>
          <a:p>
            <a:pPr lvl="1"/>
            <a:r>
              <a:t/>
            </a:r>
          </a:p>
          <a:p>
            <a:pPr lvl="2"/>
            <a:r>
              <a:t/>
            </a:r>
          </a:p>
          <a:p>
            <a:pPr lvl="3"/>
            <a:r>
              <a:t/>
            </a:r>
          </a:p>
          <a:p>
            <a:pPr lvl="4"/>
            <a:r>
              <a:t/>
            </a:r>
          </a:p>
        </p:txBody>
      </p:sp>
      <p:pic>
        <p:nvPicPr>
          <p:cNvPr id="127"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28"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2 Columns">
    <p:spTree>
      <p:nvGrpSpPr>
        <p:cNvPr id="1" name=""/>
        <p:cNvGrpSpPr/>
        <p:nvPr/>
      </p:nvGrpSpPr>
      <p:grpSpPr>
        <a:xfrm>
          <a:off x="0" y="0"/>
          <a:ext cx="0" cy="0"/>
          <a:chOff x="0" y="0"/>
          <a:chExt cx="0" cy="0"/>
        </a:xfrm>
      </p:grpSpPr>
      <p:sp>
        <p:nvSpPr>
          <p:cNvPr id="135"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36" name="Body Level One…"/>
          <p:cNvSpPr txBox="1"/>
          <p:nvPr>
            <p:ph type="body" sz="half" idx="1" hasCustomPrompt="1"/>
          </p:nvPr>
        </p:nvSpPr>
        <p:spPr>
          <a:xfrm>
            <a:off x="1478436" y="3345067"/>
            <a:ext cx="7453112" cy="5686848"/>
          </a:xfrm>
          <a:prstGeom prst="rect">
            <a:avLst/>
          </a:prstGeom>
        </p:spPr>
        <p:txBody>
          <a:bodyPr/>
          <a:lstStyle/>
          <a:p>
            <a:pPr/>
            <a:r>
              <a:t>Edit Master text styles</a:t>
            </a:r>
          </a:p>
          <a:p>
            <a:pPr lvl="1"/>
            <a:r>
              <a:t/>
            </a:r>
          </a:p>
          <a:p>
            <a:pPr lvl="2"/>
            <a:r>
              <a:t/>
            </a:r>
          </a:p>
          <a:p>
            <a:pPr lvl="3"/>
            <a:r>
              <a:t/>
            </a:r>
          </a:p>
          <a:p>
            <a:pPr lvl="4"/>
            <a:r>
              <a:t/>
            </a:r>
          </a:p>
        </p:txBody>
      </p:sp>
      <p:pic>
        <p:nvPicPr>
          <p:cNvPr id="137"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38"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39"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2 Lines and 2 Columns">
    <p:spTree>
      <p:nvGrpSpPr>
        <p:cNvPr id="1" name=""/>
        <p:cNvGrpSpPr/>
        <p:nvPr/>
      </p:nvGrpSpPr>
      <p:grpSpPr>
        <a:xfrm>
          <a:off x="0" y="0"/>
          <a:ext cx="0" cy="0"/>
          <a:chOff x="0" y="0"/>
          <a:chExt cx="0" cy="0"/>
        </a:xfrm>
      </p:grpSpPr>
      <p:sp>
        <p:nvSpPr>
          <p:cNvPr id="146"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47" name="Body Level One…"/>
          <p:cNvSpPr txBox="1"/>
          <p:nvPr>
            <p:ph type="body" sz="quarter" idx="1" hasCustomPrompt="1"/>
          </p:nvPr>
        </p:nvSpPr>
        <p:spPr>
          <a:xfrm>
            <a:off x="1478436" y="3345067"/>
            <a:ext cx="4808688" cy="5686848"/>
          </a:xfrm>
          <a:prstGeom prst="rect">
            <a:avLst/>
          </a:prstGeom>
        </p:spPr>
        <p:txBody>
          <a:bodyPr/>
          <a:lstStyle/>
          <a:p>
            <a:pPr/>
            <a:r>
              <a:t>Edit Master text styles</a:t>
            </a:r>
          </a:p>
          <a:p>
            <a:pPr lvl="1"/>
            <a:r>
              <a:t/>
            </a:r>
          </a:p>
          <a:p>
            <a:pPr lvl="2"/>
            <a:r>
              <a:t/>
            </a:r>
          </a:p>
          <a:p>
            <a:pPr lvl="3"/>
            <a:r>
              <a:t/>
            </a:r>
          </a:p>
          <a:p>
            <a:pPr lvl="4"/>
            <a:r>
              <a:t/>
            </a:r>
          </a:p>
        </p:txBody>
      </p:sp>
      <p:pic>
        <p:nvPicPr>
          <p:cNvPr id="148"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49" name="Прямоугольник 10"/>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50"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le 2 Lines and 2 Columns">
    <p:spTree>
      <p:nvGrpSpPr>
        <p:cNvPr id="1" name=""/>
        <p:cNvGrpSpPr/>
        <p:nvPr/>
      </p:nvGrpSpPr>
      <p:grpSpPr>
        <a:xfrm>
          <a:off x="0" y="0"/>
          <a:ext cx="0" cy="0"/>
          <a:chOff x="0" y="0"/>
          <a:chExt cx="0" cy="0"/>
        </a:xfrm>
      </p:grpSpPr>
      <p:sp>
        <p:nvSpPr>
          <p:cNvPr id="157"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58" name="Body Level One…"/>
          <p:cNvSpPr txBox="1"/>
          <p:nvPr>
            <p:ph type="body" sz="quarter" idx="1" hasCustomPrompt="1"/>
          </p:nvPr>
        </p:nvSpPr>
        <p:spPr>
          <a:xfrm>
            <a:off x="1478436" y="3345067"/>
            <a:ext cx="3488224" cy="5686848"/>
          </a:xfrm>
          <a:prstGeom prst="rect">
            <a:avLst/>
          </a:prstGeom>
        </p:spPr>
        <p:txBody>
          <a:bodyPr/>
          <a:lstStyle/>
          <a:p>
            <a:pPr/>
            <a:r>
              <a:t>Edit Master text styles</a:t>
            </a:r>
          </a:p>
          <a:p>
            <a:pPr lvl="1"/>
            <a:r>
              <a:t/>
            </a:r>
          </a:p>
          <a:p>
            <a:pPr lvl="2"/>
            <a:r>
              <a:t/>
            </a:r>
          </a:p>
          <a:p>
            <a:pPr lvl="3"/>
            <a:r>
              <a:t/>
            </a:r>
          </a:p>
          <a:p>
            <a:pPr lvl="4"/>
            <a:r>
              <a:t/>
            </a:r>
          </a:p>
        </p:txBody>
      </p:sp>
      <p:pic>
        <p:nvPicPr>
          <p:cNvPr id="159"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60" name="Прямоугольник 11"/>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61"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Orange">
    <p:bg>
      <p:bgPr>
        <a:solidFill>
          <a:schemeClr val="accent5"/>
        </a:solidFill>
      </p:bgPr>
    </p:bg>
    <p:spTree>
      <p:nvGrpSpPr>
        <p:cNvPr id="1" name=""/>
        <p:cNvGrpSpPr/>
        <p:nvPr/>
      </p:nvGrpSpPr>
      <p:grpSpPr>
        <a:xfrm>
          <a:off x="0" y="0"/>
          <a:ext cx="0" cy="0"/>
          <a:chOff x="0" y="0"/>
          <a:chExt cx="0" cy="0"/>
        </a:xfrm>
      </p:grpSpPr>
      <p:sp>
        <p:nvSpPr>
          <p:cNvPr id="168"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169"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Green">
    <p:bg>
      <p:bgPr>
        <a:solidFill>
          <a:schemeClr val="accent2"/>
        </a:solidFill>
      </p:bgPr>
    </p:bg>
    <p:spTree>
      <p:nvGrpSpPr>
        <p:cNvPr id="1" name=""/>
        <p:cNvGrpSpPr/>
        <p:nvPr/>
      </p:nvGrpSpPr>
      <p:grpSpPr>
        <a:xfrm>
          <a:off x="0" y="0"/>
          <a:ext cx="0" cy="0"/>
          <a:chOff x="0" y="0"/>
          <a:chExt cx="0" cy="0"/>
        </a:xfrm>
      </p:grpSpPr>
      <p:sp>
        <p:nvSpPr>
          <p:cNvPr id="176"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17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Red">
    <p:bg>
      <p:bgPr>
        <a:solidFill>
          <a:schemeClr val="accent3"/>
        </a:solidFill>
      </p:bgPr>
    </p:bg>
    <p:spTree>
      <p:nvGrpSpPr>
        <p:cNvPr id="1" name=""/>
        <p:cNvGrpSpPr/>
        <p:nvPr/>
      </p:nvGrpSpPr>
      <p:grpSpPr>
        <a:xfrm>
          <a:off x="0" y="0"/>
          <a:ext cx="0" cy="0"/>
          <a:chOff x="0" y="0"/>
          <a:chExt cx="0" cy="0"/>
        </a:xfrm>
      </p:grpSpPr>
      <p:sp>
        <p:nvSpPr>
          <p:cNvPr id="184"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185"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Lilac">
    <p:bg>
      <p:bgPr>
        <a:solidFill>
          <a:schemeClr val="accent4"/>
        </a:solidFill>
      </p:bgPr>
    </p:bg>
    <p:spTree>
      <p:nvGrpSpPr>
        <p:cNvPr id="1" name=""/>
        <p:cNvGrpSpPr/>
        <p:nvPr/>
      </p:nvGrpSpPr>
      <p:grpSpPr>
        <a:xfrm>
          <a:off x="0" y="0"/>
          <a:ext cx="0" cy="0"/>
          <a:chOff x="0" y="0"/>
          <a:chExt cx="0" cy="0"/>
        </a:xfrm>
      </p:grpSpPr>
      <p:sp>
        <p:nvSpPr>
          <p:cNvPr id="192" name="Title Text"/>
          <p:cNvSpPr txBox="1"/>
          <p:nvPr>
            <p:ph type="title"/>
          </p:nvPr>
        </p:nvSpPr>
        <p:spPr>
          <a:xfrm>
            <a:off x="1476078" y="5144294"/>
            <a:ext cx="15335841" cy="2088050"/>
          </a:xfrm>
          <a:prstGeom prst="rect">
            <a:avLst/>
          </a:prstGeom>
        </p:spPr>
        <p:txBody>
          <a:bodyPr anchor="ctr"/>
          <a:lstStyle>
            <a:lvl1pPr>
              <a:lnSpc>
                <a:spcPct val="90000"/>
              </a:lnSpc>
              <a:defRPr>
                <a:solidFill>
                  <a:srgbClr val="FFFFFF"/>
                </a:solidFill>
              </a:defRPr>
            </a:lvl1pPr>
          </a:lstStyle>
          <a:p>
            <a:pPr/>
            <a:r>
              <a:t>Title Text</a:t>
            </a:r>
          </a:p>
        </p:txBody>
      </p:sp>
      <p:sp>
        <p:nvSpPr>
          <p:cNvPr id="193"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Original">
    <p:spTree>
      <p:nvGrpSpPr>
        <p:cNvPr id="1" name=""/>
        <p:cNvGrpSpPr/>
        <p:nvPr/>
      </p:nvGrpSpPr>
      <p:grpSpPr>
        <a:xfrm>
          <a:off x="0" y="0"/>
          <a:ext cx="0" cy="0"/>
          <a:chOff x="0" y="0"/>
          <a:chExt cx="0" cy="0"/>
        </a:xfrm>
      </p:grpSpPr>
      <p:sp>
        <p:nvSpPr>
          <p:cNvPr id="21" name="Title Text"/>
          <p:cNvSpPr txBox="1"/>
          <p:nvPr>
            <p:ph type="title"/>
          </p:nvPr>
        </p:nvSpPr>
        <p:spPr>
          <a:xfrm>
            <a:off x="2332252" y="4294054"/>
            <a:ext cx="13165062" cy="850241"/>
          </a:xfrm>
          <a:prstGeom prst="rect">
            <a:avLst/>
          </a:prstGeom>
        </p:spPr>
        <p:txBody>
          <a:bodyPr/>
          <a:lstStyle/>
          <a:p>
            <a:pPr/>
            <a:r>
              <a:t>Title Text</a:t>
            </a:r>
          </a:p>
        </p:txBody>
      </p:sp>
      <p:sp>
        <p:nvSpPr>
          <p:cNvPr id="22" name="Rectangle 39"/>
          <p:cNvSpPr/>
          <p:nvPr/>
        </p:nvSpPr>
        <p:spPr>
          <a:xfrm>
            <a:off x="2334235" y="5142829"/>
            <a:ext cx="131760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3" name="Graphic 8" descr="Graphic 8"/>
          <p:cNvPicPr>
            <a:picLocks noChangeAspect="1"/>
          </p:cNvPicPr>
          <p:nvPr/>
        </p:nvPicPr>
        <p:blipFill>
          <a:blip r:embed="rId2">
            <a:extLst/>
          </a:blip>
          <a:stretch>
            <a:fillRect/>
          </a:stretch>
        </p:blipFill>
        <p:spPr>
          <a:xfrm>
            <a:off x="1764799" y="1158353"/>
            <a:ext cx="2606402" cy="418009"/>
          </a:xfrm>
          <a:prstGeom prst="rect">
            <a:avLst/>
          </a:prstGeom>
          <a:ln w="12700">
            <a:miter lim="400000"/>
          </a:ln>
        </p:spPr>
      </p:pic>
      <p:sp>
        <p:nvSpPr>
          <p:cNvPr id="24"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sp>
        <p:nvSpPr>
          <p:cNvPr id="25"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Blue">
    <p:bg>
      <p:bgPr>
        <a:solidFill>
          <a:schemeClr val="accent1"/>
        </a:solidFill>
      </p:bgPr>
    </p:bg>
    <p:spTree>
      <p:nvGrpSpPr>
        <p:cNvPr id="1" name=""/>
        <p:cNvGrpSpPr/>
        <p:nvPr/>
      </p:nvGrpSpPr>
      <p:grpSpPr>
        <a:xfrm>
          <a:off x="0" y="0"/>
          <a:ext cx="0" cy="0"/>
          <a:chOff x="0" y="0"/>
          <a:chExt cx="0" cy="0"/>
        </a:xfrm>
      </p:grpSpPr>
      <p:sp>
        <p:nvSpPr>
          <p:cNvPr id="200"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201"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Image">
    <p:spTree>
      <p:nvGrpSpPr>
        <p:cNvPr id="1" name=""/>
        <p:cNvGrpSpPr/>
        <p:nvPr/>
      </p:nvGrpSpPr>
      <p:grpSpPr>
        <a:xfrm>
          <a:off x="0" y="0"/>
          <a:ext cx="0" cy="0"/>
          <a:chOff x="0" y="0"/>
          <a:chExt cx="0" cy="0"/>
        </a:xfrm>
      </p:grpSpPr>
      <p:sp>
        <p:nvSpPr>
          <p:cNvPr id="208" name="Picture Placeholder 7"/>
          <p:cNvSpPr/>
          <p:nvPr>
            <p:ph type="pic" idx="21"/>
          </p:nvPr>
        </p:nvSpPr>
        <p:spPr>
          <a:xfrm>
            <a:off x="1482709" y="2617916"/>
            <a:ext cx="15326273" cy="6413650"/>
          </a:xfrm>
          <a:prstGeom prst="rect">
            <a:avLst/>
          </a:prstGeom>
        </p:spPr>
        <p:txBody>
          <a:bodyPr lIns="91439" tIns="45719" rIns="91439" bIns="45719">
            <a:noAutofit/>
          </a:bodyPr>
          <a:lstStyle/>
          <a:p>
            <a:pPr/>
          </a:p>
        </p:txBody>
      </p:sp>
      <p:sp>
        <p:nvSpPr>
          <p:cNvPr id="209" name="Title Text"/>
          <p:cNvSpPr txBox="1"/>
          <p:nvPr>
            <p:ph type="title"/>
          </p:nvPr>
        </p:nvSpPr>
        <p:spPr>
          <a:prstGeom prst="rect">
            <a:avLst/>
          </a:prstGeom>
        </p:spPr>
        <p:txBody>
          <a:bodyPr/>
          <a:lstStyle/>
          <a:p>
            <a:pPr/>
            <a:r>
              <a:t>Title Text</a:t>
            </a:r>
          </a:p>
        </p:txBody>
      </p:sp>
      <p:pic>
        <p:nvPicPr>
          <p:cNvPr id="210"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11" name="Прямоугольник 8"/>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2 Images">
    <p:spTree>
      <p:nvGrpSpPr>
        <p:cNvPr id="1" name=""/>
        <p:cNvGrpSpPr/>
        <p:nvPr/>
      </p:nvGrpSpPr>
      <p:grpSpPr>
        <a:xfrm>
          <a:off x="0" y="0"/>
          <a:ext cx="0" cy="0"/>
          <a:chOff x="0" y="0"/>
          <a:chExt cx="0" cy="0"/>
        </a:xfrm>
      </p:grpSpPr>
      <p:sp>
        <p:nvSpPr>
          <p:cNvPr id="219" name="Picture Placeholder 7"/>
          <p:cNvSpPr/>
          <p:nvPr>
            <p:ph type="pic" sz="half" idx="21"/>
          </p:nvPr>
        </p:nvSpPr>
        <p:spPr>
          <a:xfrm>
            <a:off x="1482709" y="2617916"/>
            <a:ext cx="7448837" cy="6413650"/>
          </a:xfrm>
          <a:prstGeom prst="rect">
            <a:avLst/>
          </a:prstGeom>
        </p:spPr>
        <p:txBody>
          <a:bodyPr lIns="91439" tIns="45719" rIns="91439" bIns="45719">
            <a:noAutofit/>
          </a:bodyPr>
          <a:lstStyle/>
          <a:p>
            <a:pPr/>
          </a:p>
        </p:txBody>
      </p:sp>
      <p:sp>
        <p:nvSpPr>
          <p:cNvPr id="220" name="Picture Placeholder 7"/>
          <p:cNvSpPr/>
          <p:nvPr>
            <p:ph type="pic" sz="half" idx="22"/>
          </p:nvPr>
        </p:nvSpPr>
        <p:spPr>
          <a:xfrm>
            <a:off x="9386499" y="2617916"/>
            <a:ext cx="7422483" cy="6413650"/>
          </a:xfrm>
          <a:prstGeom prst="rect">
            <a:avLst/>
          </a:prstGeom>
        </p:spPr>
        <p:txBody>
          <a:bodyPr lIns="91439" tIns="45719" rIns="91439" bIns="45719">
            <a:noAutofit/>
          </a:bodyPr>
          <a:lstStyle/>
          <a:p>
            <a:pPr/>
          </a:p>
        </p:txBody>
      </p:sp>
      <p:sp>
        <p:nvSpPr>
          <p:cNvPr id="221" name="Title Text"/>
          <p:cNvSpPr txBox="1"/>
          <p:nvPr>
            <p:ph type="title"/>
          </p:nvPr>
        </p:nvSpPr>
        <p:spPr>
          <a:prstGeom prst="rect">
            <a:avLst/>
          </a:prstGeom>
        </p:spPr>
        <p:txBody>
          <a:bodyPr/>
          <a:lstStyle/>
          <a:p>
            <a:pPr/>
            <a:r>
              <a:t>Title Text</a:t>
            </a:r>
          </a:p>
        </p:txBody>
      </p:sp>
      <p:pic>
        <p:nvPicPr>
          <p:cNvPr id="222"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23" name="Прямоугольник 9"/>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8 Images">
    <p:spTree>
      <p:nvGrpSpPr>
        <p:cNvPr id="1" name=""/>
        <p:cNvGrpSpPr/>
        <p:nvPr/>
      </p:nvGrpSpPr>
      <p:grpSpPr>
        <a:xfrm>
          <a:off x="0" y="0"/>
          <a:ext cx="0" cy="0"/>
          <a:chOff x="0" y="0"/>
          <a:chExt cx="0" cy="0"/>
        </a:xfrm>
      </p:grpSpPr>
      <p:sp>
        <p:nvSpPr>
          <p:cNvPr id="231" name="Picture Placeholder 7"/>
          <p:cNvSpPr/>
          <p:nvPr>
            <p:ph type="pic" sz="quarter" idx="21"/>
          </p:nvPr>
        </p:nvSpPr>
        <p:spPr>
          <a:xfrm>
            <a:off x="1471808" y="2617916"/>
            <a:ext cx="3493423" cy="2978227"/>
          </a:xfrm>
          <a:prstGeom prst="rect">
            <a:avLst/>
          </a:prstGeom>
        </p:spPr>
        <p:txBody>
          <a:bodyPr lIns="91439" tIns="45719" rIns="91439" bIns="45719">
            <a:noAutofit/>
          </a:bodyPr>
          <a:lstStyle/>
          <a:p>
            <a:pPr/>
          </a:p>
        </p:txBody>
      </p:sp>
      <p:sp>
        <p:nvSpPr>
          <p:cNvPr id="232" name="Picture Placeholder 7"/>
          <p:cNvSpPr/>
          <p:nvPr>
            <p:ph type="pic" sz="quarter" idx="22"/>
          </p:nvPr>
        </p:nvSpPr>
        <p:spPr>
          <a:xfrm>
            <a:off x="1471808" y="6053342"/>
            <a:ext cx="3493423" cy="2978227"/>
          </a:xfrm>
          <a:prstGeom prst="rect">
            <a:avLst/>
          </a:prstGeom>
        </p:spPr>
        <p:txBody>
          <a:bodyPr lIns="91439" tIns="45719" rIns="91439" bIns="45719">
            <a:noAutofit/>
          </a:bodyPr>
          <a:lstStyle/>
          <a:p>
            <a:pPr/>
          </a:p>
        </p:txBody>
      </p:sp>
      <p:sp>
        <p:nvSpPr>
          <p:cNvPr id="233" name="Picture Placeholder 7"/>
          <p:cNvSpPr/>
          <p:nvPr>
            <p:ph type="pic" sz="quarter" idx="23"/>
          </p:nvPr>
        </p:nvSpPr>
        <p:spPr>
          <a:xfrm>
            <a:off x="5425587" y="2617916"/>
            <a:ext cx="3497504" cy="2978227"/>
          </a:xfrm>
          <a:prstGeom prst="rect">
            <a:avLst/>
          </a:prstGeom>
        </p:spPr>
        <p:txBody>
          <a:bodyPr lIns="91439" tIns="45719" rIns="91439" bIns="45719">
            <a:noAutofit/>
          </a:bodyPr>
          <a:lstStyle/>
          <a:p>
            <a:pPr/>
          </a:p>
        </p:txBody>
      </p:sp>
      <p:sp>
        <p:nvSpPr>
          <p:cNvPr id="234" name="Picture Placeholder 7"/>
          <p:cNvSpPr/>
          <p:nvPr>
            <p:ph type="pic" sz="quarter" idx="24"/>
          </p:nvPr>
        </p:nvSpPr>
        <p:spPr>
          <a:xfrm>
            <a:off x="5425587" y="6053342"/>
            <a:ext cx="3498478" cy="2978227"/>
          </a:xfrm>
          <a:prstGeom prst="rect">
            <a:avLst/>
          </a:prstGeom>
        </p:spPr>
        <p:txBody>
          <a:bodyPr lIns="91439" tIns="45719" rIns="91439" bIns="45719">
            <a:noAutofit/>
          </a:bodyPr>
          <a:lstStyle/>
          <a:p>
            <a:pPr/>
          </a:p>
        </p:txBody>
      </p:sp>
      <p:sp>
        <p:nvSpPr>
          <p:cNvPr id="235" name="Picture Placeholder 7"/>
          <p:cNvSpPr/>
          <p:nvPr>
            <p:ph type="pic" sz="quarter" idx="25"/>
          </p:nvPr>
        </p:nvSpPr>
        <p:spPr>
          <a:xfrm>
            <a:off x="9386499" y="2617916"/>
            <a:ext cx="3485420" cy="2978227"/>
          </a:xfrm>
          <a:prstGeom prst="rect">
            <a:avLst/>
          </a:prstGeom>
        </p:spPr>
        <p:txBody>
          <a:bodyPr lIns="91439" tIns="45719" rIns="91439" bIns="45719">
            <a:noAutofit/>
          </a:bodyPr>
          <a:lstStyle/>
          <a:p>
            <a:pPr/>
          </a:p>
        </p:txBody>
      </p:sp>
      <p:sp>
        <p:nvSpPr>
          <p:cNvPr id="236" name="Picture Placeholder 7"/>
          <p:cNvSpPr/>
          <p:nvPr>
            <p:ph type="pic" sz="quarter" idx="26"/>
          </p:nvPr>
        </p:nvSpPr>
        <p:spPr>
          <a:xfrm>
            <a:off x="9386499" y="6053342"/>
            <a:ext cx="3484279" cy="2978227"/>
          </a:xfrm>
          <a:prstGeom prst="rect">
            <a:avLst/>
          </a:prstGeom>
        </p:spPr>
        <p:txBody>
          <a:bodyPr lIns="91439" tIns="45719" rIns="91439" bIns="45719">
            <a:noAutofit/>
          </a:bodyPr>
          <a:lstStyle/>
          <a:p>
            <a:pPr/>
          </a:p>
        </p:txBody>
      </p:sp>
      <p:sp>
        <p:nvSpPr>
          <p:cNvPr id="237" name="Picture Placeholder 7"/>
          <p:cNvSpPr/>
          <p:nvPr>
            <p:ph type="pic" sz="quarter" idx="27"/>
          </p:nvPr>
        </p:nvSpPr>
        <p:spPr>
          <a:xfrm>
            <a:off x="13322492" y="2617916"/>
            <a:ext cx="3482225" cy="2978227"/>
          </a:xfrm>
          <a:prstGeom prst="rect">
            <a:avLst/>
          </a:prstGeom>
        </p:spPr>
        <p:txBody>
          <a:bodyPr lIns="91439" tIns="45719" rIns="91439" bIns="45719">
            <a:noAutofit/>
          </a:bodyPr>
          <a:lstStyle/>
          <a:p>
            <a:pPr/>
          </a:p>
        </p:txBody>
      </p:sp>
      <p:sp>
        <p:nvSpPr>
          <p:cNvPr id="238" name="Picture Placeholder 7"/>
          <p:cNvSpPr/>
          <p:nvPr>
            <p:ph type="pic" sz="quarter" idx="28"/>
          </p:nvPr>
        </p:nvSpPr>
        <p:spPr>
          <a:xfrm>
            <a:off x="13322492" y="6053342"/>
            <a:ext cx="3482225" cy="2978227"/>
          </a:xfrm>
          <a:prstGeom prst="rect">
            <a:avLst/>
          </a:prstGeom>
        </p:spPr>
        <p:txBody>
          <a:bodyPr lIns="91439" tIns="45719" rIns="91439" bIns="45719">
            <a:noAutofit/>
          </a:bodyPr>
          <a:lstStyle/>
          <a:p>
            <a:pPr/>
          </a:p>
        </p:txBody>
      </p:sp>
      <p:sp>
        <p:nvSpPr>
          <p:cNvPr id="239" name="Title Text"/>
          <p:cNvSpPr txBox="1"/>
          <p:nvPr>
            <p:ph type="title"/>
          </p:nvPr>
        </p:nvSpPr>
        <p:spPr>
          <a:prstGeom prst="rect">
            <a:avLst/>
          </a:prstGeom>
        </p:spPr>
        <p:txBody>
          <a:bodyPr/>
          <a:lstStyle/>
          <a:p>
            <a:pPr/>
            <a:r>
              <a:t>Title Text</a:t>
            </a:r>
          </a:p>
        </p:txBody>
      </p:sp>
      <p:pic>
        <p:nvPicPr>
          <p:cNvPr id="240"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41" name="Прямоугольник 15"/>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Screen Image">
    <p:spTree>
      <p:nvGrpSpPr>
        <p:cNvPr id="1" name=""/>
        <p:cNvGrpSpPr/>
        <p:nvPr/>
      </p:nvGrpSpPr>
      <p:grpSpPr>
        <a:xfrm>
          <a:off x="0" y="0"/>
          <a:ext cx="0" cy="0"/>
          <a:chOff x="0" y="0"/>
          <a:chExt cx="0" cy="0"/>
        </a:xfrm>
      </p:grpSpPr>
      <p:sp>
        <p:nvSpPr>
          <p:cNvPr id="249" name="Picture Placeholder 7"/>
          <p:cNvSpPr/>
          <p:nvPr>
            <p:ph type="pic" idx="21"/>
          </p:nvPr>
        </p:nvSpPr>
        <p:spPr>
          <a:xfrm>
            <a:off x="0" y="0"/>
            <a:ext cx="18288000" cy="10288587"/>
          </a:xfrm>
          <a:prstGeom prst="rect">
            <a:avLst/>
          </a:prstGeom>
        </p:spPr>
        <p:txBody>
          <a:bodyPr lIns="91439" tIns="45719" rIns="91439" bIns="45719">
            <a:noAutofit/>
          </a:bodyPr>
          <a:lstStyle/>
          <a:p>
            <a:pPr/>
          </a:p>
        </p:txBody>
      </p:sp>
      <p:sp>
        <p:nvSpPr>
          <p:cNvPr id="250"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Image">
    <p:spTree>
      <p:nvGrpSpPr>
        <p:cNvPr id="1" name=""/>
        <p:cNvGrpSpPr/>
        <p:nvPr/>
      </p:nvGrpSpPr>
      <p:grpSpPr>
        <a:xfrm>
          <a:off x="0" y="0"/>
          <a:ext cx="0" cy="0"/>
          <a:chOff x="0" y="0"/>
          <a:chExt cx="0" cy="0"/>
        </a:xfrm>
      </p:grpSpPr>
      <p:sp>
        <p:nvSpPr>
          <p:cNvPr id="257"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58" name="Picture Placeholder 7"/>
          <p:cNvSpPr/>
          <p:nvPr>
            <p:ph type="pic" idx="21"/>
          </p:nvPr>
        </p:nvSpPr>
        <p:spPr>
          <a:xfrm>
            <a:off x="1482709" y="3345069"/>
            <a:ext cx="15326857" cy="5686497"/>
          </a:xfrm>
          <a:prstGeom prst="rect">
            <a:avLst/>
          </a:prstGeom>
        </p:spPr>
        <p:txBody>
          <a:bodyPr lIns="91439" tIns="45719" rIns="91439" bIns="45719">
            <a:noAutofit/>
          </a:bodyPr>
          <a:lstStyle/>
          <a:p>
            <a:pPr/>
          </a:p>
        </p:txBody>
      </p:sp>
      <p:pic>
        <p:nvPicPr>
          <p:cNvPr id="259"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60" name="Прямоугольник 8"/>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61"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2 Images">
    <p:spTree>
      <p:nvGrpSpPr>
        <p:cNvPr id="1" name=""/>
        <p:cNvGrpSpPr/>
        <p:nvPr/>
      </p:nvGrpSpPr>
      <p:grpSpPr>
        <a:xfrm>
          <a:off x="0" y="0"/>
          <a:ext cx="0" cy="0"/>
          <a:chOff x="0" y="0"/>
          <a:chExt cx="0" cy="0"/>
        </a:xfrm>
      </p:grpSpPr>
      <p:sp>
        <p:nvSpPr>
          <p:cNvPr id="268"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69" name="Picture Placeholder 7"/>
          <p:cNvSpPr/>
          <p:nvPr>
            <p:ph type="pic" sz="half" idx="21"/>
          </p:nvPr>
        </p:nvSpPr>
        <p:spPr>
          <a:xfrm>
            <a:off x="1482709" y="3345069"/>
            <a:ext cx="7448089" cy="5686502"/>
          </a:xfrm>
          <a:prstGeom prst="rect">
            <a:avLst/>
          </a:prstGeom>
        </p:spPr>
        <p:txBody>
          <a:bodyPr lIns="91439" tIns="45719" rIns="91439" bIns="45719">
            <a:noAutofit/>
          </a:bodyPr>
          <a:lstStyle/>
          <a:p>
            <a:pPr/>
          </a:p>
        </p:txBody>
      </p:sp>
      <p:sp>
        <p:nvSpPr>
          <p:cNvPr id="270" name="Picture Placeholder 7"/>
          <p:cNvSpPr/>
          <p:nvPr>
            <p:ph type="pic" sz="half" idx="22"/>
          </p:nvPr>
        </p:nvSpPr>
        <p:spPr>
          <a:xfrm>
            <a:off x="9386258" y="3345069"/>
            <a:ext cx="7429935" cy="5686502"/>
          </a:xfrm>
          <a:prstGeom prst="rect">
            <a:avLst/>
          </a:prstGeom>
        </p:spPr>
        <p:txBody>
          <a:bodyPr lIns="91439" tIns="45719" rIns="91439" bIns="45719">
            <a:noAutofit/>
          </a:bodyPr>
          <a:lstStyle/>
          <a:p>
            <a:pPr/>
          </a:p>
        </p:txBody>
      </p:sp>
      <p:pic>
        <p:nvPicPr>
          <p:cNvPr id="271"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72"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73"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8 Images">
    <p:spTree>
      <p:nvGrpSpPr>
        <p:cNvPr id="1" name=""/>
        <p:cNvGrpSpPr/>
        <p:nvPr/>
      </p:nvGrpSpPr>
      <p:grpSpPr>
        <a:xfrm>
          <a:off x="0" y="0"/>
          <a:ext cx="0" cy="0"/>
          <a:chOff x="0" y="0"/>
          <a:chExt cx="0" cy="0"/>
        </a:xfrm>
      </p:grpSpPr>
      <p:sp>
        <p:nvSpPr>
          <p:cNvPr id="280"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81" name="Picture Placeholder 7"/>
          <p:cNvSpPr/>
          <p:nvPr>
            <p:ph type="pic" sz="quarter" idx="21"/>
          </p:nvPr>
        </p:nvSpPr>
        <p:spPr>
          <a:xfrm>
            <a:off x="1471808" y="3345064"/>
            <a:ext cx="3494850" cy="2614654"/>
          </a:xfrm>
          <a:prstGeom prst="rect">
            <a:avLst/>
          </a:prstGeom>
        </p:spPr>
        <p:txBody>
          <a:bodyPr lIns="91439" tIns="45719" rIns="91439" bIns="45719">
            <a:noAutofit/>
          </a:bodyPr>
          <a:lstStyle/>
          <a:p>
            <a:pPr/>
          </a:p>
        </p:txBody>
      </p:sp>
      <p:sp>
        <p:nvSpPr>
          <p:cNvPr id="282" name="Picture Placeholder 7"/>
          <p:cNvSpPr/>
          <p:nvPr>
            <p:ph type="pic" sz="quarter" idx="22"/>
          </p:nvPr>
        </p:nvSpPr>
        <p:spPr>
          <a:xfrm>
            <a:off x="5425585" y="3345064"/>
            <a:ext cx="3504135" cy="2614654"/>
          </a:xfrm>
          <a:prstGeom prst="rect">
            <a:avLst/>
          </a:prstGeom>
        </p:spPr>
        <p:txBody>
          <a:bodyPr lIns="91439" tIns="45719" rIns="91439" bIns="45719">
            <a:noAutofit/>
          </a:bodyPr>
          <a:lstStyle/>
          <a:p>
            <a:pPr/>
          </a:p>
        </p:txBody>
      </p:sp>
      <p:sp>
        <p:nvSpPr>
          <p:cNvPr id="283" name="Picture Placeholder 7"/>
          <p:cNvSpPr/>
          <p:nvPr>
            <p:ph type="pic" sz="quarter" idx="23"/>
          </p:nvPr>
        </p:nvSpPr>
        <p:spPr>
          <a:xfrm>
            <a:off x="9386499" y="3345064"/>
            <a:ext cx="3485420" cy="2614654"/>
          </a:xfrm>
          <a:prstGeom prst="rect">
            <a:avLst/>
          </a:prstGeom>
        </p:spPr>
        <p:txBody>
          <a:bodyPr lIns="91439" tIns="45719" rIns="91439" bIns="45719">
            <a:noAutofit/>
          </a:bodyPr>
          <a:lstStyle/>
          <a:p>
            <a:pPr/>
          </a:p>
        </p:txBody>
      </p:sp>
      <p:sp>
        <p:nvSpPr>
          <p:cNvPr id="284" name="Picture Placeholder 7"/>
          <p:cNvSpPr/>
          <p:nvPr>
            <p:ph type="pic" sz="quarter" idx="24"/>
          </p:nvPr>
        </p:nvSpPr>
        <p:spPr>
          <a:xfrm>
            <a:off x="13322492" y="3345064"/>
            <a:ext cx="3494142" cy="2614654"/>
          </a:xfrm>
          <a:prstGeom prst="rect">
            <a:avLst/>
          </a:prstGeom>
        </p:spPr>
        <p:txBody>
          <a:bodyPr lIns="91439" tIns="45719" rIns="91439" bIns="45719">
            <a:noAutofit/>
          </a:bodyPr>
          <a:lstStyle/>
          <a:p>
            <a:pPr/>
          </a:p>
        </p:txBody>
      </p:sp>
      <p:sp>
        <p:nvSpPr>
          <p:cNvPr id="285" name="Picture Placeholder 7"/>
          <p:cNvSpPr/>
          <p:nvPr>
            <p:ph type="pic" sz="quarter" idx="25"/>
          </p:nvPr>
        </p:nvSpPr>
        <p:spPr>
          <a:xfrm>
            <a:off x="1471808" y="6416911"/>
            <a:ext cx="3499826" cy="2614654"/>
          </a:xfrm>
          <a:prstGeom prst="rect">
            <a:avLst/>
          </a:prstGeom>
        </p:spPr>
        <p:txBody>
          <a:bodyPr lIns="91439" tIns="45719" rIns="91439" bIns="45719">
            <a:noAutofit/>
          </a:bodyPr>
          <a:lstStyle/>
          <a:p>
            <a:pPr/>
          </a:p>
        </p:txBody>
      </p:sp>
      <p:sp>
        <p:nvSpPr>
          <p:cNvPr id="286" name="Picture Placeholder 7"/>
          <p:cNvSpPr/>
          <p:nvPr>
            <p:ph type="pic" sz="quarter" idx="26"/>
          </p:nvPr>
        </p:nvSpPr>
        <p:spPr>
          <a:xfrm>
            <a:off x="5425587" y="6416911"/>
            <a:ext cx="3504132" cy="2614654"/>
          </a:xfrm>
          <a:prstGeom prst="rect">
            <a:avLst/>
          </a:prstGeom>
        </p:spPr>
        <p:txBody>
          <a:bodyPr lIns="91439" tIns="45719" rIns="91439" bIns="45719">
            <a:noAutofit/>
          </a:bodyPr>
          <a:lstStyle/>
          <a:p>
            <a:pPr/>
          </a:p>
        </p:txBody>
      </p:sp>
      <p:sp>
        <p:nvSpPr>
          <p:cNvPr id="287" name="Picture Placeholder 7"/>
          <p:cNvSpPr/>
          <p:nvPr>
            <p:ph type="pic" sz="quarter" idx="27"/>
          </p:nvPr>
        </p:nvSpPr>
        <p:spPr>
          <a:xfrm>
            <a:off x="9386499" y="6416911"/>
            <a:ext cx="3485420" cy="2614654"/>
          </a:xfrm>
          <a:prstGeom prst="rect">
            <a:avLst/>
          </a:prstGeom>
        </p:spPr>
        <p:txBody>
          <a:bodyPr lIns="91439" tIns="45719" rIns="91439" bIns="45719">
            <a:noAutofit/>
          </a:bodyPr>
          <a:lstStyle/>
          <a:p>
            <a:pPr/>
          </a:p>
        </p:txBody>
      </p:sp>
      <p:sp>
        <p:nvSpPr>
          <p:cNvPr id="288" name="Picture Placeholder 7"/>
          <p:cNvSpPr/>
          <p:nvPr>
            <p:ph type="pic" sz="quarter" idx="28"/>
          </p:nvPr>
        </p:nvSpPr>
        <p:spPr>
          <a:xfrm>
            <a:off x="13322492" y="6416911"/>
            <a:ext cx="3494142" cy="2614654"/>
          </a:xfrm>
          <a:prstGeom prst="rect">
            <a:avLst/>
          </a:prstGeom>
        </p:spPr>
        <p:txBody>
          <a:bodyPr lIns="91439" tIns="45719" rIns="91439" bIns="45719">
            <a:noAutofit/>
          </a:bodyPr>
          <a:lstStyle/>
          <a:p>
            <a:pPr/>
          </a:p>
        </p:txBody>
      </p:sp>
      <p:pic>
        <p:nvPicPr>
          <p:cNvPr id="289"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90" name="Прямоугольник 15"/>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91"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hoto">
    <p:spTree>
      <p:nvGrpSpPr>
        <p:cNvPr id="1" name=""/>
        <p:cNvGrpSpPr/>
        <p:nvPr/>
      </p:nvGrpSpPr>
      <p:grpSpPr>
        <a:xfrm>
          <a:off x="0" y="0"/>
          <a:ext cx="0" cy="0"/>
          <a:chOff x="0" y="0"/>
          <a:chExt cx="0" cy="0"/>
        </a:xfrm>
      </p:grpSpPr>
      <p:sp>
        <p:nvSpPr>
          <p:cNvPr id="298" name="Body Level One…"/>
          <p:cNvSpPr txBox="1"/>
          <p:nvPr>
            <p:ph type="body" sz="half" idx="1" hasCustomPrompt="1"/>
          </p:nvPr>
        </p:nvSpPr>
        <p:spPr>
          <a:xfrm>
            <a:off x="1476075" y="2617871"/>
            <a:ext cx="7455223" cy="6413699"/>
          </a:xfrm>
          <a:prstGeom prst="rect">
            <a:avLst/>
          </a:prstGeom>
        </p:spPr>
        <p:txBody>
          <a:bodyPr/>
          <a:lstStyle/>
          <a:p>
            <a:pPr/>
            <a:r>
              <a:t>Edit Master text styles</a:t>
            </a:r>
          </a:p>
          <a:p>
            <a:pPr lvl="1"/>
            <a:r>
              <a:t/>
            </a:r>
          </a:p>
          <a:p>
            <a:pPr lvl="2"/>
            <a:r>
              <a:t/>
            </a:r>
          </a:p>
          <a:p>
            <a:pPr lvl="3"/>
            <a:r>
              <a:t/>
            </a:r>
          </a:p>
          <a:p>
            <a:pPr lvl="4"/>
            <a:r>
              <a:t/>
            </a:r>
          </a:p>
        </p:txBody>
      </p:sp>
      <p:sp>
        <p:nvSpPr>
          <p:cNvPr id="299" name="Title Text"/>
          <p:cNvSpPr txBox="1"/>
          <p:nvPr>
            <p:ph type="title"/>
          </p:nvPr>
        </p:nvSpPr>
        <p:spPr>
          <a:prstGeom prst="rect">
            <a:avLst/>
          </a:prstGeom>
        </p:spPr>
        <p:txBody>
          <a:bodyPr/>
          <a:lstStyle/>
          <a:p>
            <a:pPr/>
            <a:r>
              <a:t>Title Text</a:t>
            </a:r>
          </a:p>
        </p:txBody>
      </p:sp>
      <p:sp>
        <p:nvSpPr>
          <p:cNvPr id="300" name="Picture Placeholder 7"/>
          <p:cNvSpPr/>
          <p:nvPr>
            <p:ph type="pic" sz="half" idx="21"/>
          </p:nvPr>
        </p:nvSpPr>
        <p:spPr>
          <a:xfrm>
            <a:off x="9386499" y="2617916"/>
            <a:ext cx="7422483" cy="6413650"/>
          </a:xfrm>
          <a:prstGeom prst="rect">
            <a:avLst/>
          </a:prstGeom>
        </p:spPr>
        <p:txBody>
          <a:bodyPr lIns="91439" tIns="45719" rIns="91439" bIns="45719">
            <a:noAutofit/>
          </a:bodyPr>
          <a:lstStyle/>
          <a:p>
            <a:pPr/>
          </a:p>
        </p:txBody>
      </p:sp>
      <p:pic>
        <p:nvPicPr>
          <p:cNvPr id="301"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02" name="Прямоугольник 9"/>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03"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third Photo ">
    <p:spTree>
      <p:nvGrpSpPr>
        <p:cNvPr id="1" name=""/>
        <p:cNvGrpSpPr/>
        <p:nvPr/>
      </p:nvGrpSpPr>
      <p:grpSpPr>
        <a:xfrm>
          <a:off x="0" y="0"/>
          <a:ext cx="0" cy="0"/>
          <a:chOff x="0" y="0"/>
          <a:chExt cx="0" cy="0"/>
        </a:xfrm>
      </p:grpSpPr>
      <p:sp>
        <p:nvSpPr>
          <p:cNvPr id="310" name="Body Level One…"/>
          <p:cNvSpPr txBox="1"/>
          <p:nvPr>
            <p:ph type="body" sz="half" idx="1" hasCustomPrompt="1"/>
          </p:nvPr>
        </p:nvSpPr>
        <p:spPr>
          <a:xfrm>
            <a:off x="1476075" y="2617871"/>
            <a:ext cx="10074676" cy="6413699"/>
          </a:xfrm>
          <a:prstGeom prst="rect">
            <a:avLst/>
          </a:prstGeom>
        </p:spPr>
        <p:txBody>
          <a:bodyPr/>
          <a:lstStyle/>
          <a:p>
            <a:pPr/>
            <a:r>
              <a:t>Edit Master text styles</a:t>
            </a:r>
          </a:p>
          <a:p>
            <a:pPr lvl="1"/>
            <a:r>
              <a:t/>
            </a:r>
          </a:p>
          <a:p>
            <a:pPr lvl="2"/>
            <a:r>
              <a:t/>
            </a:r>
          </a:p>
          <a:p>
            <a:pPr lvl="3"/>
            <a:r>
              <a:t/>
            </a:r>
          </a:p>
          <a:p>
            <a:pPr lvl="4"/>
            <a:r>
              <a:t/>
            </a:r>
          </a:p>
        </p:txBody>
      </p:sp>
      <p:sp>
        <p:nvSpPr>
          <p:cNvPr id="311" name="Title Text"/>
          <p:cNvSpPr txBox="1"/>
          <p:nvPr>
            <p:ph type="title"/>
          </p:nvPr>
        </p:nvSpPr>
        <p:spPr>
          <a:xfrm>
            <a:off x="1476078" y="1147463"/>
            <a:ext cx="10074675" cy="850240"/>
          </a:xfrm>
          <a:prstGeom prst="rect">
            <a:avLst/>
          </a:prstGeom>
        </p:spPr>
        <p:txBody>
          <a:bodyPr/>
          <a:lstStyle/>
          <a:p>
            <a:pPr/>
            <a:r>
              <a:t>Title Text</a:t>
            </a:r>
          </a:p>
        </p:txBody>
      </p:sp>
      <p:sp>
        <p:nvSpPr>
          <p:cNvPr id="312" name="Picture Placeholder 7"/>
          <p:cNvSpPr/>
          <p:nvPr>
            <p:ph type="pic" sz="half" idx="21"/>
          </p:nvPr>
        </p:nvSpPr>
        <p:spPr>
          <a:xfrm>
            <a:off x="12008414" y="-1007"/>
            <a:ext cx="6279588" cy="10289596"/>
          </a:xfrm>
          <a:prstGeom prst="rect">
            <a:avLst/>
          </a:prstGeom>
        </p:spPr>
        <p:txBody>
          <a:bodyPr lIns="91439" tIns="45719" rIns="91439" bIns="45719">
            <a:noAutofit/>
          </a:bodyPr>
          <a:lstStyle/>
          <a:p>
            <a:pPr/>
          </a:p>
        </p:txBody>
      </p:sp>
      <p:sp>
        <p:nvSpPr>
          <p:cNvPr id="313" name="Прямоугольник 5"/>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14"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Two Lines Original">
    <p:spTree>
      <p:nvGrpSpPr>
        <p:cNvPr id="1" name=""/>
        <p:cNvGrpSpPr/>
        <p:nvPr/>
      </p:nvGrpSpPr>
      <p:grpSpPr>
        <a:xfrm>
          <a:off x="0" y="0"/>
          <a:ext cx="0" cy="0"/>
          <a:chOff x="0" y="0"/>
          <a:chExt cx="0" cy="0"/>
        </a:xfrm>
      </p:grpSpPr>
      <p:sp>
        <p:nvSpPr>
          <p:cNvPr id="32" name="Click to edit Master title styleTwo Lines Here"/>
          <p:cNvSpPr txBox="1"/>
          <p:nvPr>
            <p:ph type="title" hasCustomPrompt="1"/>
          </p:nvPr>
        </p:nvSpPr>
        <p:spPr>
          <a:xfrm>
            <a:off x="2332252" y="3284615"/>
            <a:ext cx="13165062" cy="1691234"/>
          </a:xfrm>
          <a:prstGeom prst="rect">
            <a:avLst/>
          </a:prstGeom>
        </p:spPr>
        <p:txBody>
          <a:bodyPr anchor="b"/>
          <a:lstStyle/>
          <a:p>
            <a:pPr/>
            <a:r>
              <a:t>Click to edit Master title styleTwo Lines Here</a:t>
            </a:r>
          </a:p>
        </p:txBody>
      </p:sp>
      <p:sp>
        <p:nvSpPr>
          <p:cNvPr id="33" name="Rectangle 39"/>
          <p:cNvSpPr/>
          <p:nvPr/>
        </p:nvSpPr>
        <p:spPr>
          <a:xfrm>
            <a:off x="2334235" y="5142829"/>
            <a:ext cx="131760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4"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pic>
        <p:nvPicPr>
          <p:cNvPr id="35" name="Graphic 8" descr="Graphic 8"/>
          <p:cNvPicPr>
            <a:picLocks noChangeAspect="1"/>
          </p:cNvPicPr>
          <p:nvPr/>
        </p:nvPicPr>
        <p:blipFill>
          <a:blip r:embed="rId2">
            <a:extLst/>
          </a:blip>
          <a:stretch>
            <a:fillRect/>
          </a:stretch>
        </p:blipFill>
        <p:spPr>
          <a:xfrm>
            <a:off x="1764799" y="1158353"/>
            <a:ext cx="2606402" cy="418009"/>
          </a:xfrm>
          <a:prstGeom prst="rect">
            <a:avLst/>
          </a:prstGeom>
          <a:ln w="12700">
            <a:miter lim="400000"/>
          </a:ln>
        </p:spPr>
      </p:pic>
      <p:sp>
        <p:nvSpPr>
          <p:cNvPr id="36"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Content Image">
    <p:spTree>
      <p:nvGrpSpPr>
        <p:cNvPr id="1" name=""/>
        <p:cNvGrpSpPr/>
        <p:nvPr/>
      </p:nvGrpSpPr>
      <p:grpSpPr>
        <a:xfrm>
          <a:off x="0" y="0"/>
          <a:ext cx="0" cy="0"/>
          <a:chOff x="0" y="0"/>
          <a:chExt cx="0" cy="0"/>
        </a:xfrm>
      </p:grpSpPr>
      <p:sp>
        <p:nvSpPr>
          <p:cNvPr id="321"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322" name="Body Level One…"/>
          <p:cNvSpPr txBox="1"/>
          <p:nvPr>
            <p:ph type="body" sz="half" idx="1" hasCustomPrompt="1"/>
          </p:nvPr>
        </p:nvSpPr>
        <p:spPr>
          <a:xfrm>
            <a:off x="1478436" y="3345067"/>
            <a:ext cx="7452560" cy="5686848"/>
          </a:xfrm>
          <a:prstGeom prst="rect">
            <a:avLst/>
          </a:prstGeom>
        </p:spPr>
        <p:txBody>
          <a:bodyPr/>
          <a:lstStyle/>
          <a:p>
            <a:pPr/>
            <a:r>
              <a:t>Edit Master text styles</a:t>
            </a:r>
          </a:p>
          <a:p>
            <a:pPr lvl="1"/>
            <a:r>
              <a:t/>
            </a:r>
          </a:p>
          <a:p>
            <a:pPr lvl="2"/>
            <a:r>
              <a:t/>
            </a:r>
          </a:p>
          <a:p>
            <a:pPr lvl="3"/>
            <a:r>
              <a:t/>
            </a:r>
          </a:p>
          <a:p>
            <a:pPr lvl="4"/>
            <a:r>
              <a:t/>
            </a:r>
          </a:p>
        </p:txBody>
      </p:sp>
      <p:sp>
        <p:nvSpPr>
          <p:cNvPr id="323" name="Picture Placeholder 7"/>
          <p:cNvSpPr/>
          <p:nvPr>
            <p:ph type="pic" sz="half" idx="21"/>
          </p:nvPr>
        </p:nvSpPr>
        <p:spPr>
          <a:xfrm>
            <a:off x="9386499" y="3345067"/>
            <a:ext cx="7422483" cy="5686498"/>
          </a:xfrm>
          <a:prstGeom prst="rect">
            <a:avLst/>
          </a:prstGeom>
        </p:spPr>
        <p:txBody>
          <a:bodyPr lIns="91439" tIns="45719" rIns="91439" bIns="45719">
            <a:noAutofit/>
          </a:bodyPr>
          <a:lstStyle/>
          <a:p>
            <a:pPr/>
          </a:p>
        </p:txBody>
      </p:sp>
      <p:pic>
        <p:nvPicPr>
          <p:cNvPr id="324"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25"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26"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Content third Image">
    <p:spTree>
      <p:nvGrpSpPr>
        <p:cNvPr id="1" name=""/>
        <p:cNvGrpSpPr/>
        <p:nvPr/>
      </p:nvGrpSpPr>
      <p:grpSpPr>
        <a:xfrm>
          <a:off x="0" y="0"/>
          <a:ext cx="0" cy="0"/>
          <a:chOff x="0" y="0"/>
          <a:chExt cx="0" cy="0"/>
        </a:xfrm>
      </p:grpSpPr>
      <p:sp>
        <p:nvSpPr>
          <p:cNvPr id="333" name="Click to edit Master title styleTwo Lines Here"/>
          <p:cNvSpPr txBox="1"/>
          <p:nvPr>
            <p:ph type="title" hasCustomPrompt="1"/>
          </p:nvPr>
        </p:nvSpPr>
        <p:spPr>
          <a:xfrm>
            <a:off x="1473723" y="1147463"/>
            <a:ext cx="10083318" cy="1577096"/>
          </a:xfrm>
          <a:prstGeom prst="rect">
            <a:avLst/>
          </a:prstGeom>
        </p:spPr>
        <p:txBody>
          <a:bodyPr/>
          <a:lstStyle/>
          <a:p>
            <a:pPr/>
            <a:r>
              <a:t>Click to edit Master title styleTwo Lines Here</a:t>
            </a:r>
          </a:p>
        </p:txBody>
      </p:sp>
      <p:sp>
        <p:nvSpPr>
          <p:cNvPr id="334" name="Body Level One…"/>
          <p:cNvSpPr txBox="1"/>
          <p:nvPr>
            <p:ph type="body" sz="half" idx="1" hasCustomPrompt="1"/>
          </p:nvPr>
        </p:nvSpPr>
        <p:spPr>
          <a:xfrm>
            <a:off x="1478436" y="3345067"/>
            <a:ext cx="10080619" cy="5686848"/>
          </a:xfrm>
          <a:prstGeom prst="rect">
            <a:avLst/>
          </a:prstGeom>
        </p:spPr>
        <p:txBody>
          <a:bodyPr/>
          <a:lstStyle/>
          <a:p>
            <a:pPr/>
            <a:r>
              <a:t>Edit Master text styles</a:t>
            </a:r>
          </a:p>
          <a:p>
            <a:pPr lvl="1"/>
            <a:r>
              <a:t/>
            </a:r>
          </a:p>
          <a:p>
            <a:pPr lvl="2"/>
            <a:r>
              <a:t/>
            </a:r>
          </a:p>
          <a:p>
            <a:pPr lvl="3"/>
            <a:r>
              <a:t/>
            </a:r>
          </a:p>
          <a:p>
            <a:pPr lvl="4"/>
            <a:r>
              <a:t/>
            </a:r>
          </a:p>
        </p:txBody>
      </p:sp>
      <p:sp>
        <p:nvSpPr>
          <p:cNvPr id="335" name="Picture Placeholder 7"/>
          <p:cNvSpPr/>
          <p:nvPr>
            <p:ph type="pic" sz="half" idx="21"/>
          </p:nvPr>
        </p:nvSpPr>
        <p:spPr>
          <a:xfrm>
            <a:off x="12010769" y="0"/>
            <a:ext cx="6277233" cy="10288590"/>
          </a:xfrm>
          <a:prstGeom prst="rect">
            <a:avLst/>
          </a:prstGeom>
        </p:spPr>
        <p:txBody>
          <a:bodyPr lIns="91439" tIns="45719" rIns="91439" bIns="45719">
            <a:noAutofit/>
          </a:bodyPr>
          <a:lstStyle/>
          <a:p>
            <a:pPr/>
          </a:p>
        </p:txBody>
      </p:sp>
      <p:sp>
        <p:nvSpPr>
          <p:cNvPr id="336" name="Прямоугольник 5"/>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3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1 Line Only">
    <p:spTree>
      <p:nvGrpSpPr>
        <p:cNvPr id="1" name=""/>
        <p:cNvGrpSpPr/>
        <p:nvPr/>
      </p:nvGrpSpPr>
      <p:grpSpPr>
        <a:xfrm>
          <a:off x="0" y="0"/>
          <a:ext cx="0" cy="0"/>
          <a:chOff x="0" y="0"/>
          <a:chExt cx="0" cy="0"/>
        </a:xfrm>
      </p:grpSpPr>
      <p:sp>
        <p:nvSpPr>
          <p:cNvPr id="344" name="Title Text"/>
          <p:cNvSpPr txBox="1"/>
          <p:nvPr>
            <p:ph type="title"/>
          </p:nvPr>
        </p:nvSpPr>
        <p:spPr>
          <a:prstGeom prst="rect">
            <a:avLst/>
          </a:prstGeom>
        </p:spPr>
        <p:txBody>
          <a:bodyPr/>
          <a:lstStyle/>
          <a:p>
            <a:pPr/>
            <a:r>
              <a:t>Title Text</a:t>
            </a:r>
          </a:p>
        </p:txBody>
      </p:sp>
      <p:pic>
        <p:nvPicPr>
          <p:cNvPr id="345"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46"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47"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Only">
    <p:spTree>
      <p:nvGrpSpPr>
        <p:cNvPr id="1" name=""/>
        <p:cNvGrpSpPr/>
        <p:nvPr/>
      </p:nvGrpSpPr>
      <p:grpSpPr>
        <a:xfrm>
          <a:off x="0" y="0"/>
          <a:ext cx="0" cy="0"/>
          <a:chOff x="0" y="0"/>
          <a:chExt cx="0" cy="0"/>
        </a:xfrm>
      </p:grpSpPr>
      <p:sp>
        <p:nvSpPr>
          <p:cNvPr id="354"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pic>
        <p:nvPicPr>
          <p:cNvPr id="355"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56" name="Прямоугольник 12"/>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57"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p:bg>
      <p:bgPr>
        <a:solidFill>
          <a:schemeClr val="accent6"/>
        </a:solidFill>
      </p:bgPr>
    </p:bg>
    <p:spTree>
      <p:nvGrpSpPr>
        <p:cNvPr id="1" name=""/>
        <p:cNvGrpSpPr/>
        <p:nvPr/>
      </p:nvGrpSpPr>
      <p:grpSpPr>
        <a:xfrm>
          <a:off x="0" y="0"/>
          <a:ext cx="0" cy="0"/>
          <a:chOff x="0" y="0"/>
          <a:chExt cx="0" cy="0"/>
        </a:xfrm>
      </p:grpSpPr>
      <p:sp>
        <p:nvSpPr>
          <p:cNvPr id="364" name="Body Level One…"/>
          <p:cNvSpPr txBox="1"/>
          <p:nvPr>
            <p:ph type="body" sz="quarter" idx="1" hasCustomPrompt="1"/>
          </p:nvPr>
        </p:nvSpPr>
        <p:spPr>
          <a:xfrm>
            <a:off x="1475869" y="5562600"/>
            <a:ext cx="7455677" cy="3468967"/>
          </a:xfrm>
          <a:prstGeom prst="rect">
            <a:avLst/>
          </a:prstGeom>
        </p:spPr>
        <p:txBody>
          <a:bodyPr anchor="b"/>
          <a:lstStyle>
            <a:lvl1pPr>
              <a:spcBef>
                <a:spcPts val="0"/>
              </a:spcBef>
              <a:defRPr sz="2000">
                <a:solidFill>
                  <a:srgbClr val="FFFFFF"/>
                </a:solidFill>
              </a:defRPr>
            </a:lvl1pPr>
            <a:lvl2pPr marL="971550" indent="-285750">
              <a:spcBef>
                <a:spcPts val="0"/>
              </a:spcBef>
              <a:buSzPct val="100000"/>
              <a:buChar char="–"/>
              <a:defRPr sz="2000">
                <a:solidFill>
                  <a:srgbClr val="FFFFFF"/>
                </a:solidFill>
              </a:defRPr>
            </a:lvl2pPr>
            <a:lvl3pPr marL="1698170" indent="-326570">
              <a:spcBef>
                <a:spcPts val="0"/>
              </a:spcBef>
              <a:buSzPct val="100000"/>
              <a:buChar char="•"/>
              <a:defRPr sz="2000">
                <a:solidFill>
                  <a:srgbClr val="FFFFFF"/>
                </a:solidFill>
              </a:defRPr>
            </a:lvl3pPr>
            <a:lvl4pPr marL="2438400" indent="-381000">
              <a:spcBef>
                <a:spcPts val="0"/>
              </a:spcBef>
              <a:buSzPct val="100000"/>
              <a:buChar char="–"/>
              <a:defRPr sz="2000">
                <a:solidFill>
                  <a:srgbClr val="FFFFFF"/>
                </a:solidFill>
              </a:defRPr>
            </a:lvl4pPr>
            <a:lvl5pPr marL="3200400" indent="-457200">
              <a:spcBef>
                <a:spcPts val="0"/>
              </a:spcBef>
              <a:buSzPct val="100000"/>
              <a:buChar char="•"/>
              <a:defRPr sz="2000">
                <a:solidFill>
                  <a:srgbClr val="FFFFFF"/>
                </a:solidFill>
              </a:defRPr>
            </a:lvl5pPr>
          </a:lstStyle>
          <a:p>
            <a:pPr/>
            <a:r>
              <a:t>Full NameJob TitleCompany NameYour Corporate EmailYour Social Links</a:t>
            </a:r>
          </a:p>
          <a:p>
            <a:pPr lvl="1"/>
            <a:r>
              <a:t/>
            </a:r>
          </a:p>
          <a:p>
            <a:pPr lvl="2"/>
            <a:r>
              <a:t/>
            </a:r>
          </a:p>
          <a:p>
            <a:pPr lvl="3"/>
            <a:r>
              <a:t/>
            </a:r>
          </a:p>
          <a:p>
            <a:pPr lvl="4"/>
            <a:r>
              <a:t/>
            </a:r>
          </a:p>
        </p:txBody>
      </p:sp>
      <p:sp>
        <p:nvSpPr>
          <p:cNvPr id="365" name="Thank you!"/>
          <p:cNvSpPr txBox="1"/>
          <p:nvPr>
            <p:ph type="title" hasCustomPrompt="1"/>
          </p:nvPr>
        </p:nvSpPr>
        <p:spPr>
          <a:xfrm>
            <a:off x="1476078" y="2617916"/>
            <a:ext cx="15335841" cy="2526378"/>
          </a:xfrm>
          <a:prstGeom prst="rect">
            <a:avLst/>
          </a:prstGeom>
        </p:spPr>
        <p:txBody>
          <a:bodyPr anchor="b"/>
          <a:lstStyle>
            <a:lvl1pPr>
              <a:lnSpc>
                <a:spcPct val="90000"/>
              </a:lnSpc>
              <a:defRPr sz="9600">
                <a:solidFill>
                  <a:srgbClr val="FFFFFF"/>
                </a:solidFill>
              </a:defRPr>
            </a:lvl1pPr>
          </a:lstStyle>
          <a:p>
            <a:pPr/>
            <a:r>
              <a:t>Thank you!</a:t>
            </a:r>
          </a:p>
        </p:txBody>
      </p:sp>
      <p:sp>
        <p:nvSpPr>
          <p:cNvPr id="366"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Пустой слайд">
    <p:spTree>
      <p:nvGrpSpPr>
        <p:cNvPr id="1" name=""/>
        <p:cNvGrpSpPr/>
        <p:nvPr/>
      </p:nvGrpSpPr>
      <p:grpSpPr>
        <a:xfrm>
          <a:off x="0" y="0"/>
          <a:ext cx="0" cy="0"/>
          <a:chOff x="0" y="0"/>
          <a:chExt cx="0" cy="0"/>
        </a:xfrm>
      </p:grpSpPr>
      <p:sp>
        <p:nvSpPr>
          <p:cNvPr id="373"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id 1 Line">
    <p:spTree>
      <p:nvGrpSpPr>
        <p:cNvPr id="1" name=""/>
        <p:cNvGrpSpPr/>
        <p:nvPr/>
      </p:nvGrpSpPr>
      <p:grpSpPr>
        <a:xfrm>
          <a:off x="0" y="0"/>
          <a:ext cx="0" cy="0"/>
          <a:chOff x="0" y="0"/>
          <a:chExt cx="0" cy="0"/>
        </a:xfrm>
      </p:grpSpPr>
      <p:grpSp>
        <p:nvGrpSpPr>
          <p:cNvPr id="411" name="Group 67"/>
          <p:cNvGrpSpPr/>
          <p:nvPr/>
        </p:nvGrpSpPr>
        <p:grpSpPr>
          <a:xfrm>
            <a:off x="1476077" y="-1009"/>
            <a:ext cx="15338200" cy="10289140"/>
            <a:chOff x="-1" y="-1"/>
            <a:chExt cx="15338198" cy="10289139"/>
          </a:xfrm>
        </p:grpSpPr>
        <p:sp>
          <p:nvSpPr>
            <p:cNvPr id="380" name="Straight Connector 68"/>
            <p:cNvSpPr/>
            <p:nvPr/>
          </p:nvSpPr>
          <p:spPr>
            <a:xfrm flipH="1">
              <a:off x="-2" y="1463"/>
              <a:ext cx="3"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1" name="Straight Connector 69"/>
            <p:cNvSpPr/>
            <p:nvPr/>
          </p:nvSpPr>
          <p:spPr>
            <a:xfrm flipH="1">
              <a:off x="1533584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2" name="Straight Connector 70"/>
            <p:cNvSpPr/>
            <p:nvPr/>
          </p:nvSpPr>
          <p:spPr>
            <a:xfrm flipH="1">
              <a:off x="745197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3" name="Straight Connector 71"/>
            <p:cNvSpPr/>
            <p:nvPr/>
          </p:nvSpPr>
          <p:spPr>
            <a:xfrm>
              <a:off x="-2" y="9609256"/>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4" name="Straight Connector 72"/>
            <p:cNvSpPr/>
            <p:nvPr/>
          </p:nvSpPr>
          <p:spPr>
            <a:xfrm>
              <a:off x="-2" y="9032575"/>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5" name="Straight Connector 73"/>
            <p:cNvSpPr/>
            <p:nvPr/>
          </p:nvSpPr>
          <p:spPr>
            <a:xfrm>
              <a:off x="-2" y="1148825"/>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6" name="Straight Connector 74"/>
            <p:cNvSpPr/>
            <p:nvPr/>
          </p:nvSpPr>
          <p:spPr>
            <a:xfrm flipH="1">
              <a:off x="859207"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7" name="Straight Connector 75"/>
            <p:cNvSpPr/>
            <p:nvPr/>
          </p:nvSpPr>
          <p:spPr>
            <a:xfrm flipH="1">
              <a:off x="1314671"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8" name="Straight Connector 76"/>
            <p:cNvSpPr/>
            <p:nvPr/>
          </p:nvSpPr>
          <p:spPr>
            <a:xfrm flipH="1">
              <a:off x="217905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9" name="Straight Connector 77"/>
            <p:cNvSpPr/>
            <p:nvPr/>
          </p:nvSpPr>
          <p:spPr>
            <a:xfrm flipH="1">
              <a:off x="612939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0" name="Straight Connector 78"/>
            <p:cNvSpPr/>
            <p:nvPr/>
          </p:nvSpPr>
          <p:spPr>
            <a:xfrm flipH="1">
              <a:off x="263513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1" name="Straight Connector 79"/>
            <p:cNvSpPr/>
            <p:nvPr/>
          </p:nvSpPr>
          <p:spPr>
            <a:xfrm flipH="1">
              <a:off x="349341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2" name="Straight Connector 80"/>
            <p:cNvSpPr/>
            <p:nvPr/>
          </p:nvSpPr>
          <p:spPr>
            <a:xfrm flipH="1">
              <a:off x="3949506"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3" name="Straight Connector 81"/>
            <p:cNvSpPr/>
            <p:nvPr/>
          </p:nvSpPr>
          <p:spPr>
            <a:xfrm flipH="1">
              <a:off x="481104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4" name="Straight Connector 82"/>
            <p:cNvSpPr/>
            <p:nvPr/>
          </p:nvSpPr>
          <p:spPr>
            <a:xfrm flipH="1">
              <a:off x="526997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5" name="Straight Connector 83"/>
            <p:cNvSpPr/>
            <p:nvPr/>
          </p:nvSpPr>
          <p:spPr>
            <a:xfrm flipH="1">
              <a:off x="658759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6" name="Straight Connector 84"/>
            <p:cNvSpPr/>
            <p:nvPr/>
          </p:nvSpPr>
          <p:spPr>
            <a:xfrm flipH="1">
              <a:off x="876747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7" name="Straight Connector 85"/>
            <p:cNvSpPr/>
            <p:nvPr/>
          </p:nvSpPr>
          <p:spPr>
            <a:xfrm flipH="1">
              <a:off x="922243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8" name="Straight Connector 86"/>
            <p:cNvSpPr/>
            <p:nvPr/>
          </p:nvSpPr>
          <p:spPr>
            <a:xfrm flipH="1">
              <a:off x="10078603"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9" name="Straight Connector 87"/>
            <p:cNvSpPr/>
            <p:nvPr/>
          </p:nvSpPr>
          <p:spPr>
            <a:xfrm flipH="1">
              <a:off x="1053468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0" name="Straight Connector 88"/>
            <p:cNvSpPr/>
            <p:nvPr/>
          </p:nvSpPr>
          <p:spPr>
            <a:xfrm flipH="1">
              <a:off x="1139312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1" name="Straight Connector 89"/>
            <p:cNvSpPr/>
            <p:nvPr/>
          </p:nvSpPr>
          <p:spPr>
            <a:xfrm flipH="1">
              <a:off x="11850784"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2" name="Straight Connector 90"/>
            <p:cNvSpPr/>
            <p:nvPr/>
          </p:nvSpPr>
          <p:spPr>
            <a:xfrm flipH="1">
              <a:off x="12706956"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3" name="Straight Connector 91"/>
            <p:cNvSpPr/>
            <p:nvPr/>
          </p:nvSpPr>
          <p:spPr>
            <a:xfrm flipH="1">
              <a:off x="1316304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4" name="Straight Connector 92"/>
            <p:cNvSpPr/>
            <p:nvPr/>
          </p:nvSpPr>
          <p:spPr>
            <a:xfrm flipH="1">
              <a:off x="14023588"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5" name="Straight Connector 93"/>
            <p:cNvSpPr/>
            <p:nvPr/>
          </p:nvSpPr>
          <p:spPr>
            <a:xfrm flipH="1">
              <a:off x="1447853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6" name="Straight Connector 94"/>
            <p:cNvSpPr/>
            <p:nvPr/>
          </p:nvSpPr>
          <p:spPr>
            <a:xfrm>
              <a:off x="-2" y="5145300"/>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7" name="Straight Connector 95"/>
            <p:cNvSpPr/>
            <p:nvPr/>
          </p:nvSpPr>
          <p:spPr>
            <a:xfrm>
              <a:off x="-2" y="2618923"/>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8" name="Straight Connector 96"/>
            <p:cNvSpPr/>
            <p:nvPr/>
          </p:nvSpPr>
          <p:spPr>
            <a:xfrm>
              <a:off x="-2" y="1998753"/>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9" name="Straight Connector 97"/>
            <p:cNvSpPr/>
            <p:nvPr/>
          </p:nvSpPr>
          <p:spPr>
            <a:xfrm flipH="1">
              <a:off x="7910419"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10" name="Straight Connector 98"/>
            <p:cNvSpPr/>
            <p:nvPr/>
          </p:nvSpPr>
          <p:spPr>
            <a:xfrm>
              <a:off x="2355" y="7233348"/>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grpSp>
      <p:sp>
        <p:nvSpPr>
          <p:cNvPr id="412"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id 2 Lines">
    <p:spTree>
      <p:nvGrpSpPr>
        <p:cNvPr id="1" name=""/>
        <p:cNvGrpSpPr/>
        <p:nvPr/>
      </p:nvGrpSpPr>
      <p:grpSpPr>
        <a:xfrm>
          <a:off x="0" y="0"/>
          <a:ext cx="0" cy="0"/>
          <a:chOff x="0" y="0"/>
          <a:chExt cx="0" cy="0"/>
        </a:xfrm>
      </p:grpSpPr>
      <p:grpSp>
        <p:nvGrpSpPr>
          <p:cNvPr id="450" name="Group 32"/>
          <p:cNvGrpSpPr/>
          <p:nvPr/>
        </p:nvGrpSpPr>
        <p:grpSpPr>
          <a:xfrm>
            <a:off x="1476077" y="-1009"/>
            <a:ext cx="15338200" cy="10289140"/>
            <a:chOff x="-1" y="-1"/>
            <a:chExt cx="15338198" cy="10289139"/>
          </a:xfrm>
        </p:grpSpPr>
        <p:sp>
          <p:nvSpPr>
            <p:cNvPr id="419" name="Straight Connector 33"/>
            <p:cNvSpPr/>
            <p:nvPr/>
          </p:nvSpPr>
          <p:spPr>
            <a:xfrm flipH="1">
              <a:off x="-2" y="1463"/>
              <a:ext cx="3"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0" name="Straight Connector 34"/>
            <p:cNvSpPr/>
            <p:nvPr/>
          </p:nvSpPr>
          <p:spPr>
            <a:xfrm flipH="1">
              <a:off x="1533584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1" name="Straight Connector 35"/>
            <p:cNvSpPr/>
            <p:nvPr/>
          </p:nvSpPr>
          <p:spPr>
            <a:xfrm flipH="1">
              <a:off x="745197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2" name="Straight Connector 36"/>
            <p:cNvSpPr/>
            <p:nvPr/>
          </p:nvSpPr>
          <p:spPr>
            <a:xfrm>
              <a:off x="-2" y="9609256"/>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3" name="Straight Connector 37"/>
            <p:cNvSpPr/>
            <p:nvPr/>
          </p:nvSpPr>
          <p:spPr>
            <a:xfrm>
              <a:off x="-2" y="9032575"/>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4" name="Straight Connector 38"/>
            <p:cNvSpPr/>
            <p:nvPr/>
          </p:nvSpPr>
          <p:spPr>
            <a:xfrm flipH="1">
              <a:off x="859207"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5" name="Straight Connector 39"/>
            <p:cNvSpPr/>
            <p:nvPr/>
          </p:nvSpPr>
          <p:spPr>
            <a:xfrm flipH="1">
              <a:off x="1314671"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6" name="Straight Connector 40"/>
            <p:cNvSpPr/>
            <p:nvPr/>
          </p:nvSpPr>
          <p:spPr>
            <a:xfrm flipH="1">
              <a:off x="217905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7" name="Straight Connector 41"/>
            <p:cNvSpPr/>
            <p:nvPr/>
          </p:nvSpPr>
          <p:spPr>
            <a:xfrm flipH="1">
              <a:off x="612939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8" name="Straight Connector 42"/>
            <p:cNvSpPr/>
            <p:nvPr/>
          </p:nvSpPr>
          <p:spPr>
            <a:xfrm flipH="1">
              <a:off x="263513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9" name="Straight Connector 43"/>
            <p:cNvSpPr/>
            <p:nvPr/>
          </p:nvSpPr>
          <p:spPr>
            <a:xfrm flipH="1">
              <a:off x="349341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0" name="Straight Connector 44"/>
            <p:cNvSpPr/>
            <p:nvPr/>
          </p:nvSpPr>
          <p:spPr>
            <a:xfrm flipH="1">
              <a:off x="3949506"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1" name="Straight Connector 45"/>
            <p:cNvSpPr/>
            <p:nvPr/>
          </p:nvSpPr>
          <p:spPr>
            <a:xfrm flipH="1">
              <a:off x="481104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2" name="Straight Connector 46"/>
            <p:cNvSpPr/>
            <p:nvPr/>
          </p:nvSpPr>
          <p:spPr>
            <a:xfrm flipH="1">
              <a:off x="526997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3" name="Straight Connector 47"/>
            <p:cNvSpPr/>
            <p:nvPr/>
          </p:nvSpPr>
          <p:spPr>
            <a:xfrm flipH="1">
              <a:off x="658759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4" name="Straight Connector 48"/>
            <p:cNvSpPr/>
            <p:nvPr/>
          </p:nvSpPr>
          <p:spPr>
            <a:xfrm flipH="1">
              <a:off x="876747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5" name="Straight Connector 49"/>
            <p:cNvSpPr/>
            <p:nvPr/>
          </p:nvSpPr>
          <p:spPr>
            <a:xfrm flipH="1">
              <a:off x="922243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6" name="Straight Connector 50"/>
            <p:cNvSpPr/>
            <p:nvPr/>
          </p:nvSpPr>
          <p:spPr>
            <a:xfrm flipH="1">
              <a:off x="10078603"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7" name="Straight Connector 51"/>
            <p:cNvSpPr/>
            <p:nvPr/>
          </p:nvSpPr>
          <p:spPr>
            <a:xfrm flipH="1">
              <a:off x="1053468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8" name="Straight Connector 52"/>
            <p:cNvSpPr/>
            <p:nvPr/>
          </p:nvSpPr>
          <p:spPr>
            <a:xfrm flipH="1">
              <a:off x="1139312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9" name="Straight Connector 53"/>
            <p:cNvSpPr/>
            <p:nvPr/>
          </p:nvSpPr>
          <p:spPr>
            <a:xfrm flipH="1">
              <a:off x="11850784"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0" name="Straight Connector 54"/>
            <p:cNvSpPr/>
            <p:nvPr/>
          </p:nvSpPr>
          <p:spPr>
            <a:xfrm flipH="1">
              <a:off x="12706956"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1" name="Straight Connector 55"/>
            <p:cNvSpPr/>
            <p:nvPr/>
          </p:nvSpPr>
          <p:spPr>
            <a:xfrm flipH="1">
              <a:off x="1316304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2" name="Straight Connector 56"/>
            <p:cNvSpPr/>
            <p:nvPr/>
          </p:nvSpPr>
          <p:spPr>
            <a:xfrm flipH="1">
              <a:off x="14023588"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3" name="Straight Connector 57"/>
            <p:cNvSpPr/>
            <p:nvPr/>
          </p:nvSpPr>
          <p:spPr>
            <a:xfrm flipH="1">
              <a:off x="1447853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4" name="Straight Connector 58"/>
            <p:cNvSpPr/>
            <p:nvPr/>
          </p:nvSpPr>
          <p:spPr>
            <a:xfrm flipH="1">
              <a:off x="7910419"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5" name="Straight Connector 59"/>
            <p:cNvSpPr/>
            <p:nvPr/>
          </p:nvSpPr>
          <p:spPr>
            <a:xfrm>
              <a:off x="2355" y="1148825"/>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6" name="Straight Connector 60"/>
            <p:cNvSpPr/>
            <p:nvPr/>
          </p:nvSpPr>
          <p:spPr>
            <a:xfrm>
              <a:off x="2355" y="5145300"/>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7" name="Straight Connector 61"/>
            <p:cNvSpPr/>
            <p:nvPr/>
          </p:nvSpPr>
          <p:spPr>
            <a:xfrm>
              <a:off x="2355" y="3346073"/>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8" name="Straight Connector 62"/>
            <p:cNvSpPr/>
            <p:nvPr/>
          </p:nvSpPr>
          <p:spPr>
            <a:xfrm>
              <a:off x="2355" y="2439779"/>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9" name="Straight Connector 63"/>
            <p:cNvSpPr/>
            <p:nvPr/>
          </p:nvSpPr>
          <p:spPr>
            <a:xfrm>
              <a:off x="2355" y="7233348"/>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grpSp>
      <p:sp>
        <p:nvSpPr>
          <p:cNvPr id="451"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Orange">
    <p:bg>
      <p:bgPr>
        <a:solidFill>
          <a:schemeClr val="accent5"/>
        </a:solidFill>
      </p:bgPr>
    </p:bg>
    <p:spTree>
      <p:nvGrpSpPr>
        <p:cNvPr id="1" name=""/>
        <p:cNvGrpSpPr/>
        <p:nvPr/>
      </p:nvGrpSpPr>
      <p:grpSpPr>
        <a:xfrm>
          <a:off x="0" y="0"/>
          <a:ext cx="0" cy="0"/>
          <a:chOff x="0" y="0"/>
          <a:chExt cx="0" cy="0"/>
        </a:xfrm>
      </p:grpSpPr>
      <p:sp>
        <p:nvSpPr>
          <p:cNvPr id="43"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pic>
        <p:nvPicPr>
          <p:cNvPr id="44" name="Graphic 3" descr="Graphic 3"/>
          <p:cNvPicPr>
            <a:picLocks noChangeAspect="1"/>
          </p:cNvPicPr>
          <p:nvPr/>
        </p:nvPicPr>
        <p:blipFill>
          <a:blip r:embed="rId2">
            <a:extLst/>
          </a:blip>
          <a:stretch>
            <a:fillRect/>
          </a:stretch>
        </p:blipFill>
        <p:spPr>
          <a:xfrm>
            <a:off x="1768793" y="1147463"/>
            <a:ext cx="2593434" cy="418405"/>
          </a:xfrm>
          <a:prstGeom prst="rect">
            <a:avLst/>
          </a:prstGeom>
          <a:ln w="12700">
            <a:miter lim="400000"/>
          </a:ln>
        </p:spPr>
      </p:pic>
      <p:sp>
        <p:nvSpPr>
          <p:cNvPr id="45" name="Title Text"/>
          <p:cNvSpPr txBox="1"/>
          <p:nvPr>
            <p:ph type="title"/>
          </p:nvPr>
        </p:nvSpPr>
        <p:spPr>
          <a:xfrm>
            <a:off x="2332252" y="4294054"/>
            <a:ext cx="13165062" cy="850241"/>
          </a:xfrm>
          <a:prstGeom prst="rect">
            <a:avLst/>
          </a:prstGeom>
        </p:spPr>
        <p:txBody>
          <a:bodyPr/>
          <a:lstStyle/>
          <a:p>
            <a:pPr/>
            <a:r>
              <a:t>Title Text</a:t>
            </a:r>
          </a:p>
        </p:txBody>
      </p:sp>
      <p:sp>
        <p:nvSpPr>
          <p:cNvPr id="46" name="Rectangle 40"/>
          <p:cNvSpPr/>
          <p:nvPr/>
        </p:nvSpPr>
        <p:spPr>
          <a:xfrm>
            <a:off x="2334235" y="5142829"/>
            <a:ext cx="1317602" cy="72002"/>
          </a:xfrm>
          <a:prstGeom prst="rect">
            <a:avLst/>
          </a:prstGeom>
          <a:solidFill>
            <a:srgbClr val="FFFFFF"/>
          </a:solidFill>
          <a:ln w="12700">
            <a:miter lim="400000"/>
          </a:ln>
        </p:spPr>
        <p:txBody>
          <a:bodyPr lIns="45718" tIns="45718" rIns="45718" bIns="45718" anchor="ctr"/>
          <a:lstStyle/>
          <a:p>
            <a:pPr algn="ctr">
              <a:defRPr>
                <a:latin typeface="Arial"/>
                <a:ea typeface="Arial"/>
                <a:cs typeface="Arial"/>
                <a:sym typeface="Arial"/>
              </a:defRPr>
            </a:pPr>
          </a:p>
        </p:txBody>
      </p:sp>
      <p:sp>
        <p:nvSpPr>
          <p:cNvPr id="4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2 Lines Blue">
    <p:bg>
      <p:bgPr>
        <a:solidFill>
          <a:schemeClr val="accent6"/>
        </a:solidFill>
      </p:bgPr>
    </p:bg>
    <p:spTree>
      <p:nvGrpSpPr>
        <p:cNvPr id="1" name=""/>
        <p:cNvGrpSpPr/>
        <p:nvPr/>
      </p:nvGrpSpPr>
      <p:grpSpPr>
        <a:xfrm>
          <a:off x="0" y="0"/>
          <a:ext cx="0" cy="0"/>
          <a:chOff x="0" y="0"/>
          <a:chExt cx="0" cy="0"/>
        </a:xfrm>
      </p:grpSpPr>
      <p:sp>
        <p:nvSpPr>
          <p:cNvPr id="54" name="Click to edit Master title styleTwo Lines Here"/>
          <p:cNvSpPr txBox="1"/>
          <p:nvPr>
            <p:ph type="title" hasCustomPrompt="1"/>
          </p:nvPr>
        </p:nvSpPr>
        <p:spPr>
          <a:xfrm>
            <a:off x="2332252" y="3284615"/>
            <a:ext cx="13165062" cy="1691234"/>
          </a:xfrm>
          <a:prstGeom prst="rect">
            <a:avLst/>
          </a:prstGeom>
        </p:spPr>
        <p:txBody>
          <a:bodyPr anchor="b"/>
          <a:lstStyle>
            <a:lvl1pPr>
              <a:defRPr>
                <a:solidFill>
                  <a:srgbClr val="FFFFFF"/>
                </a:solidFill>
              </a:defRPr>
            </a:lvl1pPr>
          </a:lstStyle>
          <a:p>
            <a:pPr/>
            <a:r>
              <a:t>Click to edit Master title styleTwo Lines Here</a:t>
            </a:r>
          </a:p>
        </p:txBody>
      </p:sp>
      <p:sp>
        <p:nvSpPr>
          <p:cNvPr id="55" name="Rectangle 39"/>
          <p:cNvSpPr/>
          <p:nvPr/>
        </p:nvSpPr>
        <p:spPr>
          <a:xfrm>
            <a:off x="2334235" y="5142829"/>
            <a:ext cx="1317602" cy="72002"/>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56"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solidFill>
                  <a:srgbClr val="FFFFFF"/>
                </a:solidFill>
              </a:defRPr>
            </a:lvl1pPr>
            <a:lvl2pPr>
              <a:lnSpc>
                <a:spcPct val="90000"/>
              </a:lnSpc>
              <a:spcBef>
                <a:spcPts val="0"/>
              </a:spcBef>
              <a:defRPr sz="2000">
                <a:solidFill>
                  <a:srgbClr val="FFFFFF"/>
                </a:solidFill>
              </a:defRPr>
            </a:lvl2pPr>
            <a:lvl3pPr>
              <a:lnSpc>
                <a:spcPct val="90000"/>
              </a:lnSpc>
              <a:spcBef>
                <a:spcPts val="0"/>
              </a:spcBef>
              <a:defRPr sz="2000">
                <a:solidFill>
                  <a:srgbClr val="FFFFFF"/>
                </a:solidFill>
              </a:defRPr>
            </a:lvl3pPr>
            <a:lvl4pPr>
              <a:lnSpc>
                <a:spcPct val="90000"/>
              </a:lnSpc>
              <a:spcBef>
                <a:spcPts val="0"/>
              </a:spcBef>
              <a:defRPr sz="2000">
                <a:solidFill>
                  <a:srgbClr val="FFFFFF"/>
                </a:solidFill>
              </a:defRPr>
            </a:lvl4pPr>
            <a:lvl5pPr>
              <a:lnSpc>
                <a:spcPct val="90000"/>
              </a:lnSpc>
              <a:spcBef>
                <a:spcPts val="0"/>
              </a:spcBef>
              <a:defRPr sz="2000">
                <a:solidFill>
                  <a:srgbClr val="FFFFFF"/>
                </a:solidFill>
              </a:defRPr>
            </a:lvl5pPr>
          </a:lstStyle>
          <a:p>
            <a:pPr/>
            <a:r>
              <a:t>Full NameJob Title</a:t>
            </a:r>
          </a:p>
          <a:p>
            <a:pPr lvl="1"/>
            <a:r>
              <a:t/>
            </a:r>
          </a:p>
          <a:p>
            <a:pPr lvl="2"/>
            <a:r>
              <a:t/>
            </a:r>
          </a:p>
          <a:p>
            <a:pPr lvl="3"/>
            <a:r>
              <a:t/>
            </a:r>
          </a:p>
          <a:p>
            <a:pPr lvl="4"/>
            <a:r>
              <a:t/>
            </a:r>
          </a:p>
        </p:txBody>
      </p:sp>
      <p:pic>
        <p:nvPicPr>
          <p:cNvPr id="57" name="Graphic 3" descr="Graphic 3"/>
          <p:cNvPicPr>
            <a:picLocks noChangeAspect="1"/>
          </p:cNvPicPr>
          <p:nvPr/>
        </p:nvPicPr>
        <p:blipFill>
          <a:blip r:embed="rId2">
            <a:extLst/>
          </a:blip>
          <a:stretch>
            <a:fillRect/>
          </a:stretch>
        </p:blipFill>
        <p:spPr>
          <a:xfrm>
            <a:off x="1763360" y="1147463"/>
            <a:ext cx="2604301" cy="418405"/>
          </a:xfrm>
          <a:prstGeom prst="rect">
            <a:avLst/>
          </a:prstGeom>
          <a:ln w="12700">
            <a:miter lim="400000"/>
          </a:ln>
        </p:spPr>
      </p:pic>
      <p:sp>
        <p:nvSpPr>
          <p:cNvPr id="58"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1 Line">
    <p:spTree>
      <p:nvGrpSpPr>
        <p:cNvPr id="1" name=""/>
        <p:cNvGrpSpPr/>
        <p:nvPr/>
      </p:nvGrpSpPr>
      <p:grpSpPr>
        <a:xfrm>
          <a:off x="0" y="0"/>
          <a:ext cx="0" cy="0"/>
          <a:chOff x="0" y="0"/>
          <a:chExt cx="0" cy="0"/>
        </a:xfrm>
      </p:grpSpPr>
      <p:sp>
        <p:nvSpPr>
          <p:cNvPr id="65" name="Body Level One…"/>
          <p:cNvSpPr txBox="1"/>
          <p:nvPr>
            <p:ph type="body" idx="1" hasCustomPrompt="1"/>
          </p:nvPr>
        </p:nvSpPr>
        <p:spPr>
          <a:prstGeom prst="rect">
            <a:avLst/>
          </a:prstGeom>
        </p:spPr>
        <p:txBody>
          <a:bodyPr/>
          <a:lstStyle/>
          <a:p>
            <a:pPr/>
            <a:r>
              <a:t>Edit Master text styles</a:t>
            </a:r>
          </a:p>
          <a:p>
            <a:pPr lvl="1"/>
            <a:r>
              <a:t/>
            </a:r>
          </a:p>
          <a:p>
            <a:pPr lvl="2"/>
            <a:r>
              <a:t/>
            </a:r>
          </a:p>
          <a:p>
            <a:pPr lvl="3"/>
            <a:r>
              <a:t/>
            </a:r>
          </a:p>
          <a:p>
            <a:pPr lvl="4"/>
            <a:r>
              <a:t/>
            </a:r>
          </a:p>
        </p:txBody>
      </p:sp>
      <p:sp>
        <p:nvSpPr>
          <p:cNvPr id="66" name="Title Text"/>
          <p:cNvSpPr txBox="1"/>
          <p:nvPr>
            <p:ph type="title"/>
          </p:nvPr>
        </p:nvSpPr>
        <p:spPr>
          <a:prstGeom prst="rect">
            <a:avLst/>
          </a:prstGeom>
        </p:spPr>
        <p:txBody>
          <a:bodyPr/>
          <a:lstStyle/>
          <a:p>
            <a:pPr/>
            <a:r>
              <a:t>Title Text</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Content 1 Line">
    <p:spTree>
      <p:nvGrpSpPr>
        <p:cNvPr id="1" name=""/>
        <p:cNvGrpSpPr/>
        <p:nvPr/>
      </p:nvGrpSpPr>
      <p:grpSpPr>
        <a:xfrm>
          <a:off x="0" y="0"/>
          <a:ext cx="0" cy="0"/>
          <a:chOff x="0" y="0"/>
          <a:chExt cx="0" cy="0"/>
        </a:xfrm>
      </p:grpSpPr>
      <p:pic>
        <p:nvPicPr>
          <p:cNvPr id="74"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75" name="Прямоугольник 8"/>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76"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2 Columns">
    <p:spTree>
      <p:nvGrpSpPr>
        <p:cNvPr id="1" name=""/>
        <p:cNvGrpSpPr/>
        <p:nvPr/>
      </p:nvGrpSpPr>
      <p:grpSpPr>
        <a:xfrm>
          <a:off x="0" y="0"/>
          <a:ext cx="0" cy="0"/>
          <a:chOff x="0" y="0"/>
          <a:chExt cx="0" cy="0"/>
        </a:xfrm>
      </p:grpSpPr>
      <p:sp>
        <p:nvSpPr>
          <p:cNvPr id="83" name="Body Level One…"/>
          <p:cNvSpPr txBox="1"/>
          <p:nvPr>
            <p:ph type="body" sz="half" idx="1" hasCustomPrompt="1"/>
          </p:nvPr>
        </p:nvSpPr>
        <p:spPr>
          <a:xfrm>
            <a:off x="1476075" y="2617871"/>
            <a:ext cx="7455223" cy="6413699"/>
          </a:xfrm>
          <a:prstGeom prst="rect">
            <a:avLst/>
          </a:prstGeom>
        </p:spPr>
        <p:txBody>
          <a:bodyPr/>
          <a:lstStyle/>
          <a:p>
            <a:pPr/>
            <a:r>
              <a:t>Edit Master text styles</a:t>
            </a:r>
          </a:p>
          <a:p>
            <a:pPr lvl="1"/>
            <a:r>
              <a:t/>
            </a:r>
          </a:p>
          <a:p>
            <a:pPr lvl="2"/>
            <a:r>
              <a:t/>
            </a:r>
          </a:p>
          <a:p>
            <a:pPr lvl="3"/>
            <a:r>
              <a:t/>
            </a:r>
          </a:p>
          <a:p>
            <a:pPr lvl="4"/>
            <a:r>
              <a:t/>
            </a:r>
          </a:p>
        </p:txBody>
      </p:sp>
      <p:sp>
        <p:nvSpPr>
          <p:cNvPr id="84" name="Title Text"/>
          <p:cNvSpPr txBox="1"/>
          <p:nvPr>
            <p:ph type="title"/>
          </p:nvPr>
        </p:nvSpPr>
        <p:spPr>
          <a:prstGeom prst="rect">
            <a:avLst/>
          </a:prstGeom>
        </p:spPr>
        <p:txBody>
          <a:bodyPr/>
          <a:lstStyle/>
          <a:p>
            <a:pPr/>
            <a:r>
              <a:t>Title Text</a:t>
            </a:r>
          </a:p>
        </p:txBody>
      </p:sp>
      <p:pic>
        <p:nvPicPr>
          <p:cNvPr id="85"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86"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87"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3 Columns">
    <p:spTree>
      <p:nvGrpSpPr>
        <p:cNvPr id="1" name=""/>
        <p:cNvGrpSpPr/>
        <p:nvPr/>
      </p:nvGrpSpPr>
      <p:grpSpPr>
        <a:xfrm>
          <a:off x="0" y="0"/>
          <a:ext cx="0" cy="0"/>
          <a:chOff x="0" y="0"/>
          <a:chExt cx="0" cy="0"/>
        </a:xfrm>
      </p:grpSpPr>
      <p:sp>
        <p:nvSpPr>
          <p:cNvPr id="94" name="Body Level One…"/>
          <p:cNvSpPr txBox="1"/>
          <p:nvPr>
            <p:ph type="body" sz="quarter" idx="1" hasCustomPrompt="1"/>
          </p:nvPr>
        </p:nvSpPr>
        <p:spPr>
          <a:xfrm>
            <a:off x="1476075" y="2617871"/>
            <a:ext cx="4811049" cy="6413699"/>
          </a:xfrm>
          <a:prstGeom prst="rect">
            <a:avLst/>
          </a:prstGeom>
        </p:spPr>
        <p:txBody>
          <a:bodyPr/>
          <a:lstStyle/>
          <a:p>
            <a:pPr/>
            <a:r>
              <a:t>Edit Master text styles</a:t>
            </a:r>
          </a:p>
          <a:p>
            <a:pPr lvl="1"/>
            <a:r>
              <a:t/>
            </a:r>
          </a:p>
          <a:p>
            <a:pPr lvl="2"/>
            <a:r>
              <a:t/>
            </a:r>
          </a:p>
          <a:p>
            <a:pPr lvl="3"/>
            <a:r>
              <a:t/>
            </a:r>
          </a:p>
          <a:p>
            <a:pPr lvl="4"/>
            <a:r>
              <a:t/>
            </a:r>
          </a:p>
        </p:txBody>
      </p:sp>
      <p:sp>
        <p:nvSpPr>
          <p:cNvPr id="95" name="Title Text"/>
          <p:cNvSpPr txBox="1"/>
          <p:nvPr>
            <p:ph type="title"/>
          </p:nvPr>
        </p:nvSpPr>
        <p:spPr>
          <a:prstGeom prst="rect">
            <a:avLst/>
          </a:prstGeom>
        </p:spPr>
        <p:txBody>
          <a:bodyPr/>
          <a:lstStyle/>
          <a:p>
            <a:pPr/>
            <a:r>
              <a:t>Title Text</a:t>
            </a:r>
          </a:p>
        </p:txBody>
      </p:sp>
      <p:pic>
        <p:nvPicPr>
          <p:cNvPr id="96"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97"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98"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Прямоугольник 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 name="Body Level One…"/>
          <p:cNvSpPr txBox="1"/>
          <p:nvPr>
            <p:ph type="body" idx="1" hasCustomPrompt="1"/>
          </p:nvPr>
        </p:nvSpPr>
        <p:spPr>
          <a:xfrm>
            <a:off x="1476075" y="2617871"/>
            <a:ext cx="15335847" cy="64136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Edit Master text styles</a:t>
            </a:r>
          </a:p>
          <a:p>
            <a:pPr lvl="1"/>
            <a:r>
              <a:t/>
            </a:r>
          </a:p>
          <a:p>
            <a:pPr lvl="2"/>
            <a:r>
              <a:t/>
            </a:r>
          </a:p>
          <a:p>
            <a:pPr lvl="3"/>
            <a:r>
              <a:t/>
            </a:r>
          </a:p>
          <a:p>
            <a:pPr lvl="4"/>
            <a:r>
              <a:t/>
            </a:r>
          </a:p>
        </p:txBody>
      </p:sp>
      <p:pic>
        <p:nvPicPr>
          <p:cNvPr id="4"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5" name="Title Text"/>
          <p:cNvSpPr txBox="1"/>
          <p:nvPr>
            <p:ph type="title"/>
          </p:nvPr>
        </p:nvSpPr>
        <p:spPr>
          <a:xfrm>
            <a:off x="1476078" y="1147463"/>
            <a:ext cx="11846415" cy="85024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6" name="Slide Number"/>
          <p:cNvSpPr txBox="1"/>
          <p:nvPr>
            <p:ph type="sldNum" sz="quarter" idx="2"/>
          </p:nvPr>
        </p:nvSpPr>
        <p:spPr>
          <a:xfrm>
            <a:off x="16584388" y="9398582"/>
            <a:ext cx="224595" cy="209669"/>
          </a:xfrm>
          <a:prstGeom prst="rect">
            <a:avLst/>
          </a:prstGeom>
          <a:ln w="12700">
            <a:miter lim="400000"/>
          </a:ln>
        </p:spPr>
        <p:txBody>
          <a:bodyPr wrap="none" lIns="0" tIns="0" rIns="0" bIns="0" anchor="b">
            <a:spAutoFit/>
          </a:bodyPr>
          <a:lstStyle>
            <a:lvl1pPr algn="r">
              <a:defRPr sz="1500">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Lst>
  <p:transition xmlns:p14="http://schemas.microsoft.com/office/powerpoint/2010/main" spd="med" advClick="1"/>
  <p:txStyles>
    <p:titleStyle>
      <a:lvl1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1pPr>
      <a:lvl2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2pPr>
      <a:lvl3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3pPr>
      <a:lvl4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4pPr>
      <a:lvl5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5pPr>
      <a:lvl6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6pPr>
      <a:lvl7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7pPr>
      <a:lvl8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8pPr>
      <a:lvl9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9pPr>
    </p:titleStyle>
    <p:bodyStyle>
      <a:lvl1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1pPr>
      <a:lvl2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2pPr>
      <a:lvl3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3pPr>
      <a:lvl4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4pPr>
      <a:lvl5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5pPr>
      <a:lvl6pPr marL="37719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6pPr>
      <a:lvl7pPr marL="44577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7pPr>
      <a:lvl8pPr marL="51435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8pPr>
      <a:lvl9pPr marL="58293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9pPr>
    </p:bodyStyle>
    <p:otherStyle>
      <a:lvl1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1pPr>
      <a:lvl2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2pPr>
      <a:lvl3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3pPr>
      <a:lvl4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4pPr>
      <a:lvl5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5pPr>
      <a:lvl6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6pPr>
      <a:lvl7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7pPr>
      <a:lvl8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8pPr>
      <a:lvl9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deployment/" TargetMode="External"/><Relationship Id="rId3" Type="http://schemas.openxmlformats.org/officeDocument/2006/relationships/image" Target="../media/image11.png"/><Relationship Id="rId4" Type="http://schemas.openxmlformats.org/officeDocument/2006/relationships/image" Target="../media/image3.g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configuration/configmap/" TargetMode="External"/><Relationship Id="rId3" Type="http://schemas.openxmlformats.org/officeDocument/2006/relationships/image" Target="../media/image13.png"/><Relationship Id="rId4" Type="http://schemas.openxmlformats.org/officeDocument/2006/relationships/image" Target="../media/image4.g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ttps://kubernetes.io/docs/concepts/configuration/secret/" TargetMode="External"/><Relationship Id="rId3" Type="http://schemas.openxmlformats.org/officeDocument/2006/relationships/image" Target="../media/image14.png"/><Relationship Id="rId4" Type="http://schemas.openxmlformats.org/officeDocument/2006/relationships/image" Target="../media/image5.g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tasks/inject-data-application/downward-api-volume-expose-pod-information/" TargetMode="External"/><Relationship Id="rId3" Type="http://schemas.openxmlformats.org/officeDocument/2006/relationships/image" Target="../media/image15.png"/><Relationship Id="rId4" Type="http://schemas.openxmlformats.org/officeDocument/2006/relationships/image" Target="../media/image6.g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torage/volumes/" TargetMode="External"/><Relationship Id="rId3" Type="http://schemas.openxmlformats.org/officeDocument/2006/relationships/image" Target="../media/image17.png"/><Relationship Id="rId4" Type="http://schemas.openxmlformats.org/officeDocument/2006/relationships/image" Target="../media/image7.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torage/persistent-volumes/" TargetMode="External"/><Relationship Id="rId3" Type="http://schemas.openxmlformats.org/officeDocument/2006/relationships/image" Target="../media/image18.png"/><Relationship Id="rId4" Type="http://schemas.openxmlformats.org/officeDocument/2006/relationships/image" Target="../media/image8.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torage/volumes/" TargetMode="External"/><Relationship Id="rId3" Type="http://schemas.openxmlformats.org/officeDocument/2006/relationships/image" Target="../media/image19.png"/><Relationship Id="rId4" Type="http://schemas.openxmlformats.org/officeDocument/2006/relationships/image" Target="../media/image7.g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ru/docs/tasks/configure-pod-container/configure-liveness-readiness-startup-probes/" TargetMode="External"/><Relationship Id="rId3" Type="http://schemas.openxmlformats.org/officeDocument/2006/relationships/image" Target="../media/image20.png"/><Relationship Id="rId4" Type="http://schemas.openxmlformats.org/officeDocument/2006/relationships/image" Target="../media/image9.g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0.g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0.g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10.g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10.gif"/><Relationship Id="rId5" Type="http://schemas.openxmlformats.org/officeDocument/2006/relationships/hyperlink" Target="https://kubernetes.io/docs/concepts/services-networking/service/"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service/" TargetMode="Externa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0.g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services-networking/ingress/" TargetMode="Externa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1.g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job/" TargetMode="External"/><Relationship Id="rId3" Type="http://schemas.openxmlformats.org/officeDocument/2006/relationships/image" Target="../media/image34.png"/><Relationship Id="rId4" Type="http://schemas.openxmlformats.org/officeDocument/2006/relationships/image" Target="../media/image12.g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cron-jobs/" TargetMode="External"/><Relationship Id="rId3" Type="http://schemas.openxmlformats.org/officeDocument/2006/relationships/image" Target="../media/image35.png"/><Relationship Id="rId4" Type="http://schemas.openxmlformats.org/officeDocument/2006/relationships/image" Target="../media/image13.g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minikube.sigs.k8s.io/docs/start/" TargetMode="External"/><Relationship Id="rId3" Type="http://schemas.openxmlformats.org/officeDocument/2006/relationships/image" Target="../media/image14.g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hyperlink" Target="https://kubernetes.io/docs/concepts/workloads/pods/" TargetMode="External"/><Relationship Id="rId4" Type="http://schemas.openxmlformats.org/officeDocument/2006/relationships/image" Target="../media/image1.g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kubernetes.io/docs/concepts/workloads/controllers/replicaset/" TargetMode="External"/><Relationship Id="rId3" Type="http://schemas.openxmlformats.org/officeDocument/2006/relationships/image" Target="../media/image10.png"/><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Декларативное обновление Pod и ReplicaSet абстракций. Так же декларирует желаемое состояние и скорость развертывание. Позволяет контролировать ресурсы, стратегии наката, реплики, пробы.…"/>
          <p:cNvSpPr txBox="1"/>
          <p:nvPr>
            <p:ph type="body" sz="half" idx="1"/>
          </p:nvPr>
        </p:nvSpPr>
        <p:spPr>
          <a:xfrm>
            <a:off x="1476075" y="2617870"/>
            <a:ext cx="8537601" cy="6413700"/>
          </a:xfrm>
          <a:prstGeom prst="rect">
            <a:avLst/>
          </a:prstGeom>
        </p:spPr>
        <p:txBody>
          <a:bodyPr/>
          <a:lstStyle/>
          <a:p>
            <a:pPr defTabSz="457200">
              <a:lnSpc>
                <a:spcPct val="150000"/>
              </a:lnSpc>
              <a:spcBef>
                <a:spcPts val="0"/>
              </a:spcBef>
              <a:defRPr sz="2500">
                <a:solidFill>
                  <a:srgbClr val="000000"/>
                </a:solidFill>
              </a:defRPr>
            </a:pPr>
            <a:r>
              <a:t>Декларативное обновление Pod и ReplicaSet абстракций. Также декларирует желаемое состояние и скорость развертывани</a:t>
            </a:r>
            <a:r>
              <a:t>я</a:t>
            </a:r>
            <a:r>
              <a:t>. Позволяет контролировать ресурсы, стратегии наката, реплики, пробы.</a:t>
            </a:r>
            <a:endParaRPr sz="2600"/>
          </a:p>
          <a:p>
            <a:pPr defTabSz="457200">
              <a:lnSpc>
                <a:spcPct val="100000"/>
              </a:lnSpc>
              <a:spcBef>
                <a:spcPts val="0"/>
              </a:spcBef>
              <a:defRPr sz="2500">
                <a:solidFill>
                  <a:srgbClr val="000000"/>
                </a:solidFill>
              </a:defRPr>
            </a:pPr>
          </a:p>
          <a:p>
            <a:pPr defTabSz="457200">
              <a:lnSpc>
                <a:spcPct val="100000"/>
              </a:lnSpc>
              <a:spcBef>
                <a:spcPts val="0"/>
              </a:spcBef>
              <a:defRPr sz="2500">
                <a:solidFill>
                  <a:srgbClr val="000000"/>
                </a:solidFill>
              </a:defRPr>
            </a:pPr>
            <a:r>
              <a:rPr u="sng">
                <a:solidFill>
                  <a:srgbClr val="0000FF"/>
                </a:solidFill>
                <a:uFill>
                  <a:solidFill>
                    <a:srgbClr val="0000FF"/>
                  </a:solidFill>
                </a:uFill>
                <a:hlinkClick r:id="rId2" invalidUrl="" action="" tgtFrame="" tooltip="" history="1" highlightClick="0" endSnd="0"/>
              </a:rPr>
              <a:t>O Deployment:</a:t>
            </a:r>
          </a:p>
        </p:txBody>
      </p:sp>
      <p:sp>
        <p:nvSpPr>
          <p:cNvPr id="493" name="Deployment"/>
          <p:cNvSpPr txBox="1"/>
          <p:nvPr>
            <p:ph type="title"/>
          </p:nvPr>
        </p:nvSpPr>
        <p:spPr>
          <a:xfrm>
            <a:off x="1476078" y="1147463"/>
            <a:ext cx="11846415" cy="850239"/>
          </a:xfrm>
          <a:prstGeom prst="rect">
            <a:avLst/>
          </a:prstGeom>
        </p:spPr>
        <p:txBody>
          <a:bodyPr/>
          <a:lstStyle/>
          <a:p>
            <a:pPr/>
            <a:r>
              <a:t>Deployment</a:t>
            </a:r>
          </a:p>
        </p:txBody>
      </p:sp>
      <p:pic>
        <p:nvPicPr>
          <p:cNvPr id="494" name="Screenshot from 2021-12-19 22-49-53.png" descr="Screenshot from 2021-12-19 22-49-53.png"/>
          <p:cNvPicPr>
            <a:picLocks noChangeAspect="1"/>
          </p:cNvPicPr>
          <p:nvPr/>
        </p:nvPicPr>
        <p:blipFill>
          <a:blip r:embed="rId3">
            <a:extLst/>
          </a:blip>
          <a:stretch>
            <a:fillRect/>
          </a:stretch>
        </p:blipFill>
        <p:spPr>
          <a:xfrm>
            <a:off x="10813783" y="1523645"/>
            <a:ext cx="3054618" cy="7979407"/>
          </a:xfrm>
          <a:prstGeom prst="rect">
            <a:avLst/>
          </a:prstGeom>
          <a:ln w="12700">
            <a:miter lim="400000"/>
          </a:ln>
        </p:spPr>
      </p:pic>
      <p:pic>
        <p:nvPicPr>
          <p:cNvPr id="495" name="Picture 2" descr="Picture 2"/>
          <p:cNvPicPr>
            <a:picLocks noChangeAspect="1"/>
          </p:cNvPicPr>
          <p:nvPr/>
        </p:nvPicPr>
        <p:blipFill>
          <a:blip r:embed="rId4">
            <a:extLst/>
          </a:blip>
          <a:stretch>
            <a:fillRect/>
          </a:stretch>
        </p:blipFill>
        <p:spPr>
          <a:xfrm>
            <a:off x="3510626" y="5896474"/>
            <a:ext cx="2599228" cy="259922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Абстракции конфигурации сервисов"/>
          <p:cNvSpPr txBox="1"/>
          <p:nvPr>
            <p:ph type="title"/>
          </p:nvPr>
        </p:nvSpPr>
        <p:spPr>
          <a:xfrm>
            <a:off x="1476078" y="1147463"/>
            <a:ext cx="11846415" cy="850239"/>
          </a:xfrm>
          <a:prstGeom prst="rect">
            <a:avLst/>
          </a:prstGeom>
        </p:spPr>
        <p:txBody>
          <a:bodyPr/>
          <a:lstStyle/>
          <a:p>
            <a:pPr/>
            <a:r>
              <a:t>Абстракции конфигурации сервисов</a:t>
            </a:r>
          </a:p>
        </p:txBody>
      </p:sp>
      <p:pic>
        <p:nvPicPr>
          <p:cNvPr id="498" name="secret.jpg" descr="secret.jpg"/>
          <p:cNvPicPr>
            <a:picLocks noChangeAspect="1"/>
          </p:cNvPicPr>
          <p:nvPr/>
        </p:nvPicPr>
        <p:blipFill>
          <a:blip r:embed="rId2">
            <a:extLst/>
          </a:blip>
          <a:stretch>
            <a:fillRect/>
          </a:stretch>
        </p:blipFill>
        <p:spPr>
          <a:xfrm>
            <a:off x="9215198" y="4091211"/>
            <a:ext cx="7171629" cy="2868653"/>
          </a:xfrm>
          <a:prstGeom prst="rect">
            <a:avLst/>
          </a:prstGeom>
          <a:ln w="12700">
            <a:miter lim="400000"/>
          </a:ln>
        </p:spPr>
      </p:pic>
      <p:pic>
        <p:nvPicPr>
          <p:cNvPr id="499" name="configmap.png" descr="configmap.png"/>
          <p:cNvPicPr>
            <a:picLocks noChangeAspect="1"/>
          </p:cNvPicPr>
          <p:nvPr/>
        </p:nvPicPr>
        <p:blipFill>
          <a:blip r:embed="rId3">
            <a:extLst/>
          </a:blip>
          <a:stretch>
            <a:fillRect/>
          </a:stretch>
        </p:blipFill>
        <p:spPr>
          <a:xfrm>
            <a:off x="2437481" y="2856332"/>
            <a:ext cx="5080002" cy="68834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ConfigMap - API объект, позволяющий хранить не конфеденциальные данные в формате ключ-значение.…"/>
          <p:cNvSpPr txBox="1"/>
          <p:nvPr>
            <p:ph type="body" sz="half" idx="1"/>
          </p:nvPr>
        </p:nvSpPr>
        <p:spPr>
          <a:xfrm>
            <a:off x="1476075" y="2617870"/>
            <a:ext cx="8854390" cy="6413700"/>
          </a:xfrm>
          <a:prstGeom prst="rect">
            <a:avLst/>
          </a:prstGeom>
        </p:spPr>
        <p:txBody>
          <a:bodyPr/>
          <a:lstStyle/>
          <a:p>
            <a:pPr defTabSz="457200">
              <a:lnSpc>
                <a:spcPct val="150000"/>
              </a:lnSpc>
              <a:spcBef>
                <a:spcPts val="1200"/>
              </a:spcBef>
              <a:defRPr sz="2600">
                <a:solidFill>
                  <a:srgbClr val="000000"/>
                </a:solidFill>
              </a:defRPr>
            </a:pPr>
            <a:r>
              <a:t>API объект, позволяющий хранить не конф</a:t>
            </a:r>
            <a:r>
              <a:t>и</a:t>
            </a:r>
            <a:r>
              <a:t>денциальные данные в формате </a:t>
            </a:r>
            <a:r>
              <a:t>"</a:t>
            </a:r>
            <a:r>
              <a:t>ключ-значение</a:t>
            </a:r>
            <a:r>
              <a:t>"</a:t>
            </a:r>
            <a:r>
              <a:t>.</a:t>
            </a:r>
          </a:p>
          <a:p>
            <a:pPr defTabSz="457200">
              <a:lnSpc>
                <a:spcPct val="150000"/>
              </a:lnSpc>
              <a:spcBef>
                <a:spcPts val="1200"/>
              </a:spcBef>
              <a:defRPr sz="2600">
                <a:solidFill>
                  <a:srgbClr val="000000"/>
                </a:solidFill>
              </a:defRPr>
            </a:pPr>
            <a:r>
              <a:t>Pod может принимать данную Map в формате переменных сред, аргументов командной строки или как конфигурационные файлы в абстракции Volume.</a:t>
            </a:r>
          </a:p>
          <a:p>
            <a:pPr defTabSz="457200">
              <a:lnSpc>
                <a:spcPct val="100000"/>
              </a:lnSpc>
              <a:spcBef>
                <a:spcPts val="120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ConfigMap</a:t>
            </a:r>
            <a:r>
              <a:rPr u="sng">
                <a:solidFill>
                  <a:srgbClr val="0000FF"/>
                </a:solidFill>
                <a:uFill>
                  <a:solidFill>
                    <a:srgbClr val="0000FF"/>
                  </a:solidFill>
                </a:uFill>
                <a:hlinkClick r:id="rId2" invalidUrl="" action="" tgtFrame="" tooltip="" history="1" highlightClick="0" endSnd="0"/>
              </a:rPr>
              <a:t>:</a:t>
            </a:r>
          </a:p>
        </p:txBody>
      </p:sp>
      <p:sp>
        <p:nvSpPr>
          <p:cNvPr id="502" name="ConfigMap"/>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ConfigMap</a:t>
            </a:r>
          </a:p>
        </p:txBody>
      </p:sp>
      <p:pic>
        <p:nvPicPr>
          <p:cNvPr id="503" name="Screenshot from 2021-12-20 21-37-11.png" descr="Screenshot from 2021-12-20 21-37-11.png"/>
          <p:cNvPicPr>
            <a:picLocks noChangeAspect="1"/>
          </p:cNvPicPr>
          <p:nvPr/>
        </p:nvPicPr>
        <p:blipFill>
          <a:blip r:embed="rId3">
            <a:extLst/>
          </a:blip>
          <a:stretch>
            <a:fillRect/>
          </a:stretch>
        </p:blipFill>
        <p:spPr>
          <a:xfrm>
            <a:off x="10722991" y="2214484"/>
            <a:ext cx="5199004" cy="5858032"/>
          </a:xfrm>
          <a:prstGeom prst="rect">
            <a:avLst/>
          </a:prstGeom>
          <a:ln w="12700">
            <a:miter lim="400000"/>
          </a:ln>
        </p:spPr>
      </p:pic>
      <p:pic>
        <p:nvPicPr>
          <p:cNvPr id="504" name="Picture 2" descr="Picture 2"/>
          <p:cNvPicPr>
            <a:picLocks noChangeAspect="1"/>
          </p:cNvPicPr>
          <p:nvPr/>
        </p:nvPicPr>
        <p:blipFill>
          <a:blip r:embed="rId4">
            <a:extLst/>
          </a:blip>
          <a:stretch>
            <a:fillRect/>
          </a:stretch>
        </p:blipFill>
        <p:spPr>
          <a:xfrm>
            <a:off x="3860222" y="6892379"/>
            <a:ext cx="2360273" cy="236027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Secret - API объект, позволяющий хранить конфеденциальные данные в малом объеме, такие как пароли, токены или ключи.…"/>
          <p:cNvSpPr txBox="1"/>
          <p:nvPr>
            <p:ph type="body" sz="half" idx="1"/>
          </p:nvPr>
        </p:nvSpPr>
        <p:spPr>
          <a:xfrm>
            <a:off x="1476075" y="2617870"/>
            <a:ext cx="9787671" cy="6413700"/>
          </a:xfrm>
          <a:prstGeom prst="rect">
            <a:avLst/>
          </a:prstGeom>
        </p:spPr>
        <p:txBody>
          <a:bodyPr/>
          <a:lstStyle/>
          <a:p>
            <a:pPr defTabSz="457200">
              <a:lnSpc>
                <a:spcPct val="150000"/>
              </a:lnSpc>
              <a:spcBef>
                <a:spcPts val="1200"/>
              </a:spcBef>
              <a:defRPr sz="2500">
                <a:solidFill>
                  <a:srgbClr val="000000"/>
                </a:solidFill>
              </a:defRPr>
            </a:pPr>
            <a:r>
              <a:t>API объект, позволяющий хранить конф</a:t>
            </a:r>
            <a:r>
              <a:t>и</a:t>
            </a:r>
            <a:r>
              <a:t>денциальные данные в малом объ</a:t>
            </a:r>
            <a:r>
              <a:t>ё</a:t>
            </a:r>
            <a:r>
              <a:t>ме, такие как пароли, токены или ключи.</a:t>
            </a:r>
          </a:p>
          <a:p>
            <a:pPr defTabSz="457200">
              <a:lnSpc>
                <a:spcPct val="150000"/>
              </a:lnSpc>
              <a:spcBef>
                <a:spcPts val="1200"/>
              </a:spcBef>
              <a:defRPr sz="2500">
                <a:solidFill>
                  <a:srgbClr val="000000"/>
                </a:solidFill>
              </a:defRPr>
            </a:pPr>
            <a:r>
              <a:t>Т</a:t>
            </a:r>
            <a:r>
              <a:t>.</a:t>
            </a:r>
            <a:r>
              <a:t>к секреты создаются отдельно от Pod, существует меньший риск доступа к ним третьих лиц (</a:t>
            </a:r>
            <a:r>
              <a:t>д</a:t>
            </a:r>
            <a:r>
              <a:t>остигается пут</a:t>
            </a:r>
            <a:r>
              <a:t>ё</a:t>
            </a:r>
            <a:r>
              <a:t>м огранич</a:t>
            </a:r>
            <a:r>
              <a:t>ения</a:t>
            </a:r>
            <a:r>
              <a:t> тех или иных аккаунтов доступами через RBAC). Также можно передавать в качестве файла в Volume, в переменны</a:t>
            </a:r>
            <a:r>
              <a:t>е</a:t>
            </a:r>
            <a:r>
              <a:t> сред.</a:t>
            </a:r>
          </a:p>
          <a:p>
            <a:pPr defTabSz="457200">
              <a:lnSpc>
                <a:spcPct val="150000"/>
              </a:lnSpc>
              <a:spcBef>
                <a:spcPts val="1200"/>
              </a:spcBef>
              <a:defRPr sz="2500">
                <a:solidFill>
                  <a:srgbClr val="000000"/>
                </a:solidFill>
              </a:defRPr>
            </a:pPr>
          </a:p>
          <a:p>
            <a:pPr defTabSz="457200">
              <a:lnSpc>
                <a:spcPct val="100000"/>
              </a:lnSpc>
              <a:spcBef>
                <a:spcPts val="0"/>
              </a:spcBef>
              <a:defRPr sz="2500">
                <a:solidFill>
                  <a:srgbClr val="000000"/>
                </a:solidFill>
              </a:defRPr>
            </a:pPr>
            <a:r>
              <a:rPr u="sng">
                <a:solidFill>
                  <a:srgbClr val="0000FF"/>
                </a:solidFill>
                <a:uFill>
                  <a:solidFill>
                    <a:srgbClr val="0000FF"/>
                  </a:solidFill>
                </a:uFill>
                <a:hlinkClick r:id="rId2" invalidUrl="" action="" tgtFrame="" tooltip="" history="1" highlightClick="0" endSnd="0"/>
              </a:rPr>
              <a:t>О Secret:</a:t>
            </a:r>
          </a:p>
        </p:txBody>
      </p:sp>
      <p:sp>
        <p:nvSpPr>
          <p:cNvPr id="507" name="Secret"/>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Secret</a:t>
            </a:r>
          </a:p>
        </p:txBody>
      </p:sp>
      <p:pic>
        <p:nvPicPr>
          <p:cNvPr id="508" name="Screenshot from 2021-12-20 21-42-09.png" descr="Screenshot from 2021-12-20 21-42-09.png"/>
          <p:cNvPicPr>
            <a:picLocks noChangeAspect="1"/>
          </p:cNvPicPr>
          <p:nvPr/>
        </p:nvPicPr>
        <p:blipFill>
          <a:blip r:embed="rId3">
            <a:extLst/>
          </a:blip>
          <a:stretch>
            <a:fillRect/>
          </a:stretch>
        </p:blipFill>
        <p:spPr>
          <a:xfrm>
            <a:off x="11256646" y="2160671"/>
            <a:ext cx="5456521" cy="6233251"/>
          </a:xfrm>
          <a:prstGeom prst="rect">
            <a:avLst/>
          </a:prstGeom>
          <a:ln w="12700">
            <a:miter lim="400000"/>
          </a:ln>
        </p:spPr>
      </p:pic>
      <p:pic>
        <p:nvPicPr>
          <p:cNvPr id="509" name="Picture 2" descr="Picture 2"/>
          <p:cNvPicPr>
            <a:picLocks noChangeAspect="1"/>
          </p:cNvPicPr>
          <p:nvPr/>
        </p:nvPicPr>
        <p:blipFill>
          <a:blip r:embed="rId4">
            <a:extLst/>
          </a:blip>
          <a:stretch>
            <a:fillRect/>
          </a:stretch>
        </p:blipFill>
        <p:spPr>
          <a:xfrm>
            <a:off x="3268981" y="6700445"/>
            <a:ext cx="2439093" cy="243909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Downward - API объект, позволяющий получать информацию о Pod через файлы или переменные сред.…"/>
          <p:cNvSpPr txBox="1"/>
          <p:nvPr>
            <p:ph type="body" sz="half" idx="1"/>
          </p:nvPr>
        </p:nvSpPr>
        <p:spPr>
          <a:xfrm>
            <a:off x="1476076" y="2567644"/>
            <a:ext cx="8041997" cy="6413699"/>
          </a:xfrm>
          <a:prstGeom prst="rect">
            <a:avLst/>
          </a:prstGeom>
        </p:spPr>
        <p:txBody>
          <a:bodyPr/>
          <a:lstStyle/>
          <a:p>
            <a:pPr defTabSz="457200">
              <a:lnSpc>
                <a:spcPct val="150000"/>
              </a:lnSpc>
              <a:spcBef>
                <a:spcPts val="1200"/>
              </a:spcBef>
              <a:defRPr sz="2500">
                <a:solidFill>
                  <a:srgbClr val="000000"/>
                </a:solidFill>
              </a:defRPr>
            </a:pPr>
            <a:r>
              <a:t>API объект, позволяющий получать информацию о Pod через файлы или переменные сред.</a:t>
            </a:r>
            <a:endParaRPr sz="2600"/>
          </a:p>
          <a:p>
            <a:pPr defTabSz="457200">
              <a:lnSpc>
                <a:spcPct val="150000"/>
              </a:lnSpc>
              <a:spcBef>
                <a:spcPts val="1200"/>
              </a:spcBef>
              <a:defRPr sz="2500">
                <a:solidFill>
                  <a:srgbClr val="000000"/>
                </a:solidFill>
              </a:defRPr>
            </a:pPr>
            <a:r>
              <a:t>Положительной стороной этого объекта является то, что мы избегаем </a:t>
            </a:r>
            <a:r>
              <a:t>"</a:t>
            </a:r>
            <a:r>
              <a:t>ж</a:t>
            </a:r>
            <a:r>
              <a:t>ё</a:t>
            </a:r>
            <a:r>
              <a:t>сткой</a:t>
            </a:r>
            <a:r>
              <a:t>"</a:t>
            </a:r>
            <a:r>
              <a:t> связки.</a:t>
            </a:r>
            <a:endParaRPr sz="2600"/>
          </a:p>
          <a:p>
            <a:pPr defTabSz="457200">
              <a:lnSpc>
                <a:spcPct val="100000"/>
              </a:lnSpc>
              <a:spcBef>
                <a:spcPts val="1200"/>
              </a:spcBef>
              <a:defRPr sz="2500">
                <a:solidFill>
                  <a:srgbClr val="000000"/>
                </a:solidFill>
              </a:defRPr>
            </a:pPr>
          </a:p>
          <a:p>
            <a:pPr defTabSz="457200">
              <a:lnSpc>
                <a:spcPct val="100000"/>
              </a:lnSpc>
              <a:spcBef>
                <a:spcPts val="0"/>
              </a:spcBef>
              <a:defRPr sz="2500">
                <a:solidFill>
                  <a:srgbClr val="000000"/>
                </a:solidFill>
              </a:defRPr>
            </a:pPr>
            <a:r>
              <a:rPr u="sng">
                <a:solidFill>
                  <a:srgbClr val="0000FF"/>
                </a:solidFill>
                <a:uFill>
                  <a:solidFill>
                    <a:srgbClr val="0000FF"/>
                  </a:solidFill>
                </a:uFill>
                <a:hlinkClick r:id="rId2" invalidUrl="" action="" tgtFrame="" tooltip="" history="1" highlightClick="0" endSnd="0"/>
              </a:rPr>
              <a:t>О Downward:</a:t>
            </a:r>
          </a:p>
        </p:txBody>
      </p:sp>
      <p:sp>
        <p:nvSpPr>
          <p:cNvPr id="512" name="Downward"/>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Downward</a:t>
            </a:r>
          </a:p>
        </p:txBody>
      </p:sp>
      <p:pic>
        <p:nvPicPr>
          <p:cNvPr id="513" name="Screenshot from 2021-12-20 21-47-51.png" descr="Screenshot from 2021-12-20 21-47-51.png"/>
          <p:cNvPicPr>
            <a:picLocks noChangeAspect="1"/>
          </p:cNvPicPr>
          <p:nvPr/>
        </p:nvPicPr>
        <p:blipFill>
          <a:blip r:embed="rId3">
            <a:extLst/>
          </a:blip>
          <a:stretch>
            <a:fillRect/>
          </a:stretch>
        </p:blipFill>
        <p:spPr>
          <a:xfrm>
            <a:off x="9626619" y="3182627"/>
            <a:ext cx="7092197" cy="5173353"/>
          </a:xfrm>
          <a:prstGeom prst="rect">
            <a:avLst/>
          </a:prstGeom>
          <a:ln w="12700">
            <a:miter lim="400000"/>
          </a:ln>
        </p:spPr>
      </p:pic>
      <p:sp>
        <p:nvSpPr>
          <p:cNvPr id="514" name="Выше находится конфигурация Pod"/>
          <p:cNvSpPr txBox="1"/>
          <p:nvPr/>
        </p:nvSpPr>
        <p:spPr>
          <a:xfrm>
            <a:off x="11101719" y="2523805"/>
            <a:ext cx="5617093" cy="47433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600">
                <a:latin typeface="Arial"/>
                <a:ea typeface="Arial"/>
                <a:cs typeface="Arial"/>
                <a:sym typeface="Arial"/>
              </a:defRPr>
            </a:lvl1pPr>
          </a:lstStyle>
          <a:p>
            <a:pPr/>
            <a:r>
              <a:t>Выше находится конфигурация Pod</a:t>
            </a:r>
          </a:p>
        </p:txBody>
      </p:sp>
      <p:pic>
        <p:nvPicPr>
          <p:cNvPr id="515" name="Picture 2" descr="Picture 2"/>
          <p:cNvPicPr>
            <a:picLocks noChangeAspect="1"/>
          </p:cNvPicPr>
          <p:nvPr/>
        </p:nvPicPr>
        <p:blipFill>
          <a:blip r:embed="rId4">
            <a:extLst/>
          </a:blip>
          <a:stretch>
            <a:fillRect/>
          </a:stretch>
        </p:blipFill>
        <p:spPr>
          <a:xfrm>
            <a:off x="4136730" y="5769302"/>
            <a:ext cx="2637560" cy="263756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Абстракции работы с данными"/>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Абстракции работы с данными</a:t>
            </a:r>
          </a:p>
        </p:txBody>
      </p:sp>
      <p:pic>
        <p:nvPicPr>
          <p:cNvPr id="518" name="Screenshot from 2021-12-20 21-59-47.png" descr="Screenshot from 2021-12-20 21-59-47.png"/>
          <p:cNvPicPr>
            <a:picLocks noChangeAspect="1"/>
          </p:cNvPicPr>
          <p:nvPr/>
        </p:nvPicPr>
        <p:blipFill>
          <a:blip r:embed="rId2">
            <a:extLst/>
          </a:blip>
          <a:stretch>
            <a:fillRect/>
          </a:stretch>
        </p:blipFill>
        <p:spPr>
          <a:xfrm>
            <a:off x="3987993" y="3295827"/>
            <a:ext cx="9334501" cy="560070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EmptyDir - создается в момент привязки Pod к Node Kubernetes и существует так долго, пока Pod работает в Node. При инициализации - пустая.…"/>
          <p:cNvSpPr txBox="1"/>
          <p:nvPr>
            <p:ph type="body" sz="half" idx="1"/>
          </p:nvPr>
        </p:nvSpPr>
        <p:spPr>
          <a:xfrm>
            <a:off x="1476075" y="2617870"/>
            <a:ext cx="8714586" cy="6413700"/>
          </a:xfrm>
          <a:prstGeom prst="rect">
            <a:avLst/>
          </a:prstGeom>
        </p:spPr>
        <p:txBody>
          <a:bodyPr/>
          <a:lstStyle/>
          <a:p>
            <a:pPr defTabSz="448055">
              <a:lnSpc>
                <a:spcPct val="150000"/>
              </a:lnSpc>
              <a:spcBef>
                <a:spcPts val="1100"/>
              </a:spcBef>
              <a:defRPr sz="2500">
                <a:solidFill>
                  <a:srgbClr val="000000"/>
                </a:solidFill>
              </a:defRPr>
            </a:pPr>
            <a:r>
              <a:t>Создается в момент привязки Pod к Node Kubernetes и существует так долго, пока Pod работает в Node. При инициализации - пустая.</a:t>
            </a:r>
          </a:p>
          <a:p>
            <a:pPr defTabSz="448055">
              <a:lnSpc>
                <a:spcPct val="150000"/>
              </a:lnSpc>
              <a:spcBef>
                <a:spcPts val="1100"/>
              </a:spcBef>
              <a:defRPr sz="2500">
                <a:solidFill>
                  <a:srgbClr val="000000"/>
                </a:solidFill>
              </a:defRPr>
            </a:pPr>
            <a:r>
              <a:t>Все контейнеры в рамках Pod могут читать/писать в данную директорию, также данный Volume может быть </a:t>
            </a:r>
            <a:r>
              <a:t>с</a:t>
            </a:r>
            <a:r>
              <a:t>монтирован в каждый контейнер тем же или другим пу</a:t>
            </a:r>
            <a:r>
              <a:t>тём</a:t>
            </a:r>
            <a:r>
              <a:t>.</a:t>
            </a:r>
          </a:p>
          <a:p>
            <a:pPr defTabSz="448055">
              <a:lnSpc>
                <a:spcPct val="150000"/>
              </a:lnSpc>
              <a:spcBef>
                <a:spcPts val="1100"/>
              </a:spcBef>
              <a:defRPr sz="2500">
                <a:solidFill>
                  <a:srgbClr val="000000"/>
                </a:solidFill>
              </a:defRPr>
            </a:pPr>
            <a:r>
              <a:t>При удалении Pod с Node - все данные стираются.</a:t>
            </a:r>
          </a:p>
          <a:p>
            <a:pPr defTabSz="448055">
              <a:lnSpc>
                <a:spcPct val="100000"/>
              </a:lnSpc>
              <a:spcBef>
                <a:spcPts val="1100"/>
              </a:spcBef>
              <a:defRPr sz="2500">
                <a:solidFill>
                  <a:srgbClr val="000000"/>
                </a:solidFill>
              </a:defRPr>
            </a:pPr>
          </a:p>
          <a:p>
            <a:pPr defTabSz="448055">
              <a:lnSpc>
                <a:spcPct val="100000"/>
              </a:lnSpc>
              <a:spcBef>
                <a:spcPts val="0"/>
              </a:spcBef>
              <a:defRPr sz="25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EmptyDir</a:t>
            </a:r>
            <a:r>
              <a:rPr u="sng">
                <a:solidFill>
                  <a:srgbClr val="0000FF"/>
                </a:solidFill>
                <a:uFill>
                  <a:solidFill>
                    <a:srgbClr val="0000FF"/>
                  </a:solidFill>
                </a:uFill>
                <a:hlinkClick r:id="rId2" invalidUrl="" action="" tgtFrame="" tooltip="" history="1" highlightClick="0" endSnd="0"/>
              </a:rPr>
              <a:t>:</a:t>
            </a:r>
          </a:p>
        </p:txBody>
      </p:sp>
      <p:sp>
        <p:nvSpPr>
          <p:cNvPr id="521" name="Empty Dir"/>
          <p:cNvSpPr txBox="1"/>
          <p:nvPr>
            <p:ph type="title"/>
          </p:nvPr>
        </p:nvSpPr>
        <p:spPr>
          <a:xfrm>
            <a:off x="1476078" y="1147463"/>
            <a:ext cx="11846415" cy="850239"/>
          </a:xfrm>
          <a:prstGeom prst="rect">
            <a:avLst/>
          </a:prstGeom>
        </p:spPr>
        <p:txBody>
          <a:bodyPr/>
          <a:lstStyle/>
          <a:p>
            <a:pPr/>
            <a:r>
              <a:t>EmptyDir</a:t>
            </a:r>
          </a:p>
        </p:txBody>
      </p:sp>
      <p:pic>
        <p:nvPicPr>
          <p:cNvPr id="522" name="Screenshot from 2021-12-20 22-02-11.png" descr="Screenshot from 2021-12-20 22-02-11.png"/>
          <p:cNvPicPr>
            <a:picLocks noChangeAspect="1"/>
          </p:cNvPicPr>
          <p:nvPr/>
        </p:nvPicPr>
        <p:blipFill>
          <a:blip r:embed="rId3">
            <a:extLst/>
          </a:blip>
          <a:stretch>
            <a:fillRect/>
          </a:stretch>
        </p:blipFill>
        <p:spPr>
          <a:xfrm>
            <a:off x="10578586" y="2953578"/>
            <a:ext cx="6474552" cy="4379844"/>
          </a:xfrm>
          <a:prstGeom prst="rect">
            <a:avLst/>
          </a:prstGeom>
          <a:ln w="12700">
            <a:miter lim="400000"/>
          </a:ln>
        </p:spPr>
      </p:pic>
      <p:pic>
        <p:nvPicPr>
          <p:cNvPr id="523" name="Picture 2" descr="Picture 2"/>
          <p:cNvPicPr>
            <a:picLocks noChangeAspect="1"/>
          </p:cNvPicPr>
          <p:nvPr/>
        </p:nvPicPr>
        <p:blipFill>
          <a:blip r:embed="rId4">
            <a:extLst/>
          </a:blip>
          <a:stretch>
            <a:fillRect/>
          </a:stretch>
        </p:blipFill>
        <p:spPr>
          <a:xfrm>
            <a:off x="4168369" y="7894571"/>
            <a:ext cx="2273995" cy="227399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PersistentVolumeClaim (PVC) - запрос к Persistent Volumes на хранение от пользователя. Это аналог создания Pod на ноде. Поды могут запрашивать определенные ресурсы ноды, то же самое делает и PVC. Основные параметры запроса:…"/>
          <p:cNvSpPr txBox="1"/>
          <p:nvPr>
            <p:ph type="body" sz="half" idx="1"/>
          </p:nvPr>
        </p:nvSpPr>
        <p:spPr>
          <a:xfrm>
            <a:off x="1476076" y="2617870"/>
            <a:ext cx="9399742" cy="6413700"/>
          </a:xfrm>
          <a:prstGeom prst="rect">
            <a:avLst/>
          </a:prstGeom>
        </p:spPr>
        <p:txBody>
          <a:bodyPr/>
          <a:lstStyle/>
          <a:p>
            <a:pPr defTabSz="452627">
              <a:spcBef>
                <a:spcPts val="1100"/>
              </a:spcBef>
              <a:defRPr sz="2100">
                <a:solidFill>
                  <a:srgbClr val="000000"/>
                </a:solidFill>
              </a:defRPr>
            </a:pPr>
            <a:r>
              <a:t>Запрос к Persistent Volumes на хранение от пользователя. Это аналог создания Pod на </a:t>
            </a:r>
            <a:r>
              <a:t>Node</a:t>
            </a:r>
            <a:r>
              <a:t>. Поды могут запрашивать определенные ресурсы ноды, то же самое делает и PVC. </a:t>
            </a:r>
          </a:p>
          <a:p>
            <a:pPr defTabSz="452627">
              <a:spcBef>
                <a:spcPts val="1100"/>
              </a:spcBef>
              <a:defRPr sz="2100">
                <a:solidFill>
                  <a:srgbClr val="000000"/>
                </a:solidFill>
              </a:defRPr>
            </a:pPr>
            <a:r>
              <a:t>Основные параметры запроса:</a:t>
            </a:r>
          </a:p>
          <a:p>
            <a:pPr marL="452627" indent="-314325" defTabSz="452627">
              <a:spcBef>
                <a:spcPts val="0"/>
              </a:spcBef>
              <a:buSzPct val="100000"/>
              <a:buFont typeface="Times Roman"/>
              <a:buChar char="•"/>
              <a:defRPr sz="2100">
                <a:solidFill>
                  <a:srgbClr val="000000"/>
                </a:solidFill>
              </a:defRPr>
            </a:pPr>
            <a:r>
              <a:t>объем </a:t>
            </a:r>
            <a:r>
              <a:t>PVC;</a:t>
            </a:r>
          </a:p>
          <a:p>
            <a:pPr marL="452627" indent="-314325" defTabSz="452627">
              <a:spcBef>
                <a:spcPts val="0"/>
              </a:spcBef>
              <a:buSzPct val="100000"/>
              <a:buFont typeface="Times Roman"/>
              <a:buChar char="•"/>
              <a:defRPr sz="2100">
                <a:solidFill>
                  <a:srgbClr val="000000"/>
                </a:solidFill>
              </a:defRPr>
            </a:pPr>
            <a:r>
              <a:t>тип доступа</a:t>
            </a:r>
            <a:r>
              <a:t>.</a:t>
            </a:r>
          </a:p>
          <a:p>
            <a:pPr defTabSz="452627">
              <a:spcBef>
                <a:spcPts val="1100"/>
              </a:spcBef>
              <a:defRPr sz="2100">
                <a:solidFill>
                  <a:srgbClr val="000000"/>
                </a:solidFill>
              </a:defRPr>
            </a:pPr>
            <a:r>
              <a:t>Типы доступа у PVC:</a:t>
            </a:r>
          </a:p>
          <a:p>
            <a:pPr marL="452627" indent="-314325" defTabSz="452627">
              <a:spcBef>
                <a:spcPts val="0"/>
              </a:spcBef>
              <a:buSzPct val="100000"/>
              <a:buFont typeface="Times Roman"/>
              <a:buChar char="•"/>
              <a:defRPr sz="2100">
                <a:solidFill>
                  <a:srgbClr val="000000"/>
                </a:solidFill>
              </a:defRPr>
            </a:pPr>
            <a:r>
              <a:t>ReadWriteOnce – том может быть смонтирован на чтение и запись </a:t>
            </a:r>
          </a:p>
          <a:p>
            <a:pPr indent="138301" defTabSz="452627">
              <a:spcBef>
                <a:spcPts val="0"/>
              </a:spcBef>
              <a:defRPr sz="2100">
                <a:solidFill>
                  <a:srgbClr val="000000"/>
                </a:solidFill>
              </a:defRPr>
            </a:pPr>
            <a:r>
              <a:t>    к одному поду</a:t>
            </a:r>
            <a:r>
              <a:t>;</a:t>
            </a:r>
          </a:p>
          <a:p>
            <a:pPr marL="452627" indent="-314325" defTabSz="452627">
              <a:spcBef>
                <a:spcPts val="0"/>
              </a:spcBef>
              <a:buSzPct val="100000"/>
              <a:buFont typeface="Times Roman"/>
              <a:buChar char="•"/>
              <a:defRPr sz="2100">
                <a:solidFill>
                  <a:srgbClr val="000000"/>
                </a:solidFill>
              </a:defRPr>
            </a:pPr>
            <a:r>
              <a:t>ReadOnlyMany – том может быть смонтирован на много подов в режиме только чтения</a:t>
            </a:r>
            <a:r>
              <a:t>;</a:t>
            </a:r>
          </a:p>
          <a:p>
            <a:pPr marL="452627" indent="-314325" defTabSz="452627">
              <a:spcBef>
                <a:spcPts val="0"/>
              </a:spcBef>
              <a:buSzPct val="100000"/>
              <a:buFont typeface="Times Roman"/>
              <a:buChar char="•"/>
              <a:defRPr sz="2100">
                <a:solidFill>
                  <a:srgbClr val="000000"/>
                </a:solidFill>
              </a:defRPr>
            </a:pPr>
            <a:r>
              <a:t>ReadWriteMany – том может быть смонтирован к</a:t>
            </a:r>
            <a:r>
              <a:t>о</a:t>
            </a:r>
            <a:r>
              <a:t> множеству подов в режиме чтения и записи.</a:t>
            </a:r>
          </a:p>
          <a:p>
            <a:pPr defTabSz="452627">
              <a:lnSpc>
                <a:spcPct val="80000"/>
              </a:lnSpc>
              <a:spcBef>
                <a:spcPts val="0"/>
              </a:spcBef>
              <a:defRPr sz="900">
                <a:solidFill>
                  <a:srgbClr val="000000"/>
                </a:solidFill>
                <a:latin typeface="Times Roman"/>
                <a:ea typeface="Times Roman"/>
                <a:cs typeface="Times Roman"/>
                <a:sym typeface="Times Roman"/>
              </a:defRPr>
            </a:pPr>
          </a:p>
          <a:p>
            <a:pPr defTabSz="452627">
              <a:lnSpc>
                <a:spcPct val="80000"/>
              </a:lnSpc>
              <a:spcBef>
                <a:spcPts val="0"/>
              </a:spcBef>
              <a:defRPr sz="2100">
                <a:solidFill>
                  <a:srgbClr val="000000"/>
                </a:solidFill>
              </a:defRPr>
            </a:pPr>
            <a:r>
              <a:rPr u="sng">
                <a:solidFill>
                  <a:srgbClr val="0000FF"/>
                </a:solidFill>
                <a:uFill>
                  <a:solidFill>
                    <a:srgbClr val="0000FF"/>
                  </a:solidFill>
                </a:uFill>
                <a:hlinkClick r:id="rId2" invalidUrl="" action="" tgtFrame="" tooltip="" history="1" highlightClick="0" endSnd="0"/>
              </a:rPr>
              <a:t>О PVC:</a:t>
            </a:r>
          </a:p>
        </p:txBody>
      </p:sp>
      <p:sp>
        <p:nvSpPr>
          <p:cNvPr id="526" name="PersistenceVolumeClaim"/>
          <p:cNvSpPr txBox="1"/>
          <p:nvPr>
            <p:ph type="title"/>
          </p:nvPr>
        </p:nvSpPr>
        <p:spPr>
          <a:xfrm>
            <a:off x="1476078" y="1147463"/>
            <a:ext cx="11846415" cy="850239"/>
          </a:xfrm>
          <a:prstGeom prst="rect">
            <a:avLst/>
          </a:prstGeom>
        </p:spPr>
        <p:txBody>
          <a:bodyPr/>
          <a:lstStyle/>
          <a:p>
            <a:pPr defTabSz="457200">
              <a:lnSpc>
                <a:spcPct val="100000"/>
              </a:lnSpc>
              <a:defRPr>
                <a:solidFill>
                  <a:srgbClr val="000000"/>
                </a:solidFill>
              </a:defRPr>
            </a:pPr>
            <a:r>
              <a:t>PersistenceVolumeClaim</a:t>
            </a:r>
            <a:r>
              <a:t> (</a:t>
            </a:r>
            <a:r>
              <a:t>PVC</a:t>
            </a:r>
            <a:r>
              <a:t>)</a:t>
            </a:r>
          </a:p>
        </p:txBody>
      </p:sp>
      <p:pic>
        <p:nvPicPr>
          <p:cNvPr id="527" name="Screenshot from 2021-12-20 22-15-08.png" descr="Screenshot from 2021-12-20 22-15-08.png"/>
          <p:cNvPicPr>
            <a:picLocks noChangeAspect="1"/>
          </p:cNvPicPr>
          <p:nvPr/>
        </p:nvPicPr>
        <p:blipFill>
          <a:blip r:embed="rId3">
            <a:extLst/>
          </a:blip>
          <a:stretch>
            <a:fillRect/>
          </a:stretch>
        </p:blipFill>
        <p:spPr>
          <a:xfrm>
            <a:off x="10997658" y="2763242"/>
            <a:ext cx="6757060" cy="5236099"/>
          </a:xfrm>
          <a:prstGeom prst="rect">
            <a:avLst/>
          </a:prstGeom>
          <a:ln w="12700">
            <a:miter lim="400000"/>
          </a:ln>
        </p:spPr>
      </p:pic>
      <p:pic>
        <p:nvPicPr>
          <p:cNvPr id="528" name="Picture 2" descr="Picture 2"/>
          <p:cNvPicPr>
            <a:picLocks noChangeAspect="1"/>
          </p:cNvPicPr>
          <p:nvPr/>
        </p:nvPicPr>
        <p:blipFill>
          <a:blip r:embed="rId4">
            <a:extLst/>
          </a:blip>
          <a:stretch>
            <a:fillRect/>
          </a:stretch>
        </p:blipFill>
        <p:spPr>
          <a:xfrm>
            <a:off x="3262338" y="8572500"/>
            <a:ext cx="1714501" cy="17145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Hostpath - маунтит файл или директорию в файловой системы Node в Pod. Применяется крайне редко из-за высокого риска безопасности, так как мы напрямую открываю директорию Node из Pod.…"/>
          <p:cNvSpPr txBox="1"/>
          <p:nvPr>
            <p:ph type="body" sz="half" idx="1"/>
          </p:nvPr>
        </p:nvSpPr>
        <p:spPr>
          <a:xfrm>
            <a:off x="1476078" y="2465341"/>
            <a:ext cx="10660506" cy="6413699"/>
          </a:xfrm>
          <a:prstGeom prst="rect">
            <a:avLst/>
          </a:prstGeom>
        </p:spPr>
        <p:txBody>
          <a:bodyPr/>
          <a:lstStyle/>
          <a:p>
            <a:pPr defTabSz="457200">
              <a:lnSpc>
                <a:spcPct val="150000"/>
              </a:lnSpc>
              <a:spcBef>
                <a:spcPts val="1200"/>
              </a:spcBef>
              <a:defRPr sz="2400">
                <a:solidFill>
                  <a:srgbClr val="000000"/>
                </a:solidFill>
              </a:defRPr>
            </a:pPr>
            <a:r>
              <a:t>Маунтит-файл или директория в файловой системе Node в Pod. Применяется крайне редко из-за высокого риска безопасности, т.к мы напрямую открываем директорию Node из Pod.</a:t>
            </a:r>
            <a:endParaRPr sz="2600"/>
          </a:p>
          <a:p>
            <a:pPr defTabSz="457200">
              <a:lnSpc>
                <a:spcPct val="150000"/>
              </a:lnSpc>
              <a:spcBef>
                <a:spcPts val="1200"/>
              </a:spcBef>
              <a:defRPr sz="2400">
                <a:solidFill>
                  <a:srgbClr val="000000"/>
                </a:solidFill>
              </a:defRPr>
            </a:pPr>
            <a:r>
              <a:t>Редкие примеры использования:</a:t>
            </a:r>
            <a:endParaRPr sz="2600"/>
          </a:p>
          <a:p>
            <a:pPr marL="457200" indent="-317500" defTabSz="457200">
              <a:lnSpc>
                <a:spcPct val="150000"/>
              </a:lnSpc>
              <a:spcBef>
                <a:spcPts val="0"/>
              </a:spcBef>
              <a:buSzPct val="100000"/>
              <a:buFont typeface="Times Roman"/>
              <a:buChar char="•"/>
              <a:defRPr sz="2400">
                <a:solidFill>
                  <a:srgbClr val="000000"/>
                </a:solidFill>
              </a:defRPr>
            </a:pPr>
            <a:r>
              <a:t>Запуск контейнера, которому необходим доступ к Docker </a:t>
            </a:r>
            <a:r>
              <a:t>I</a:t>
            </a:r>
            <a:r>
              <a:t>nternals (/var/lib/docker)</a:t>
            </a:r>
            <a:r>
              <a:t>;</a:t>
            </a:r>
          </a:p>
          <a:p>
            <a:pPr marL="457200" indent="-317500" defTabSz="457200">
              <a:lnSpc>
                <a:spcPct val="150000"/>
              </a:lnSpc>
              <a:spcBef>
                <a:spcPts val="0"/>
              </a:spcBef>
              <a:buSzPct val="100000"/>
              <a:buFont typeface="Times Roman"/>
              <a:buChar char="•"/>
              <a:defRPr sz="2400">
                <a:solidFill>
                  <a:srgbClr val="000000"/>
                </a:solidFill>
              </a:defRPr>
            </a:pPr>
            <a:r>
              <a:t>Запуск c</a:t>
            </a:r>
            <a:r>
              <a:t> </a:t>
            </a:r>
            <a:r>
              <a:t>Advisor на контейнере (/sys)</a:t>
            </a:r>
            <a:r>
              <a:t>;</a:t>
            </a:r>
          </a:p>
          <a:p>
            <a:pPr marL="457200" indent="-317500" defTabSz="457200">
              <a:lnSpc>
                <a:spcPct val="150000"/>
              </a:lnSpc>
              <a:spcBef>
                <a:spcPts val="0"/>
              </a:spcBef>
              <a:buSzPct val="100000"/>
              <a:buFont typeface="Times Roman"/>
              <a:buChar char="•"/>
              <a:defRPr sz="2400">
                <a:solidFill>
                  <a:srgbClr val="000000"/>
                </a:solidFill>
              </a:defRPr>
            </a:pPr>
            <a:r>
              <a:t>Когда запуск контейнера зависит от наличия того или иного файла в директории Node</a:t>
            </a:r>
            <a:r>
              <a:t>.</a:t>
            </a:r>
          </a:p>
          <a:p>
            <a:pPr marL="457200" indent="-317500" defTabSz="457200">
              <a:lnSpc>
                <a:spcPct val="100000"/>
              </a:lnSpc>
              <a:spcBef>
                <a:spcPts val="0"/>
              </a:spcBef>
              <a:buSzPct val="100000"/>
              <a:buFont typeface="Times Roman"/>
              <a:buChar char="•"/>
              <a:defRPr sz="2400">
                <a:solidFill>
                  <a:srgbClr val="000000"/>
                </a:solidFill>
              </a:defRPr>
            </a:pPr>
          </a:p>
          <a:p>
            <a:pPr defTabSz="457200">
              <a:lnSpc>
                <a:spcPct val="100000"/>
              </a:lnSpc>
              <a:spcBef>
                <a:spcPts val="0"/>
              </a:spcBef>
              <a:defRPr sz="24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Hostpath</a:t>
            </a:r>
            <a:r>
              <a:rPr u="sng">
                <a:solidFill>
                  <a:srgbClr val="0000FF"/>
                </a:solidFill>
                <a:uFill>
                  <a:solidFill>
                    <a:srgbClr val="0000FF"/>
                  </a:solidFill>
                </a:uFill>
                <a:hlinkClick r:id="rId2" invalidUrl="" action="" tgtFrame="" tooltip="" history="1" highlightClick="0" endSnd="0"/>
              </a:rPr>
              <a:t>:</a:t>
            </a:r>
            <a:r>
              <a:t>  </a:t>
            </a:r>
          </a:p>
        </p:txBody>
      </p:sp>
      <p:sp>
        <p:nvSpPr>
          <p:cNvPr id="531" name="Hostpath"/>
          <p:cNvSpPr txBox="1"/>
          <p:nvPr>
            <p:ph type="title"/>
          </p:nvPr>
        </p:nvSpPr>
        <p:spPr>
          <a:xfrm>
            <a:off x="1476078" y="1147463"/>
            <a:ext cx="11846415" cy="850239"/>
          </a:xfrm>
          <a:prstGeom prst="rect">
            <a:avLst/>
          </a:prstGeom>
        </p:spPr>
        <p:txBody>
          <a:bodyPr/>
          <a:lstStyle/>
          <a:p>
            <a:pPr/>
            <a:r>
              <a:t>Hostpath</a:t>
            </a:r>
          </a:p>
        </p:txBody>
      </p:sp>
      <p:pic>
        <p:nvPicPr>
          <p:cNvPr id="532" name="Screenshot from 2021-12-20 22-22-56.png" descr="Screenshot from 2021-12-20 22-22-56.png"/>
          <p:cNvPicPr>
            <a:picLocks noChangeAspect="1"/>
          </p:cNvPicPr>
          <p:nvPr/>
        </p:nvPicPr>
        <p:blipFill>
          <a:blip r:embed="rId3">
            <a:extLst/>
          </a:blip>
          <a:stretch>
            <a:fillRect/>
          </a:stretch>
        </p:blipFill>
        <p:spPr>
          <a:xfrm>
            <a:off x="12295575" y="2465341"/>
            <a:ext cx="5072215" cy="6108641"/>
          </a:xfrm>
          <a:prstGeom prst="rect">
            <a:avLst/>
          </a:prstGeom>
          <a:ln w="12700">
            <a:miter lim="400000"/>
          </a:ln>
        </p:spPr>
      </p:pic>
      <p:pic>
        <p:nvPicPr>
          <p:cNvPr id="533" name="Picture 2" descr="Picture 2"/>
          <p:cNvPicPr>
            <a:picLocks noChangeAspect="1"/>
          </p:cNvPicPr>
          <p:nvPr/>
        </p:nvPicPr>
        <p:blipFill>
          <a:blip r:embed="rId4">
            <a:extLst/>
          </a:blip>
          <a:stretch>
            <a:fillRect/>
          </a:stretch>
        </p:blipFill>
        <p:spPr>
          <a:xfrm>
            <a:off x="4073237" y="7848600"/>
            <a:ext cx="2438401" cy="24384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ClusterIP…"/>
          <p:cNvSpPr txBox="1"/>
          <p:nvPr>
            <p:ph type="body" sz="half" idx="1"/>
          </p:nvPr>
        </p:nvSpPr>
        <p:spPr>
          <a:xfrm>
            <a:off x="5765019" y="3232454"/>
            <a:ext cx="7396799" cy="5689874"/>
          </a:xfrm>
          <a:prstGeom prst="rect">
            <a:avLst/>
          </a:prstGeom>
        </p:spPr>
        <p:txBody>
          <a:bodyPr/>
          <a:lstStyle/>
          <a:p>
            <a:pPr marL="425194" indent="-295275" defTabSz="425194">
              <a:spcBef>
                <a:spcPts val="0"/>
              </a:spcBef>
              <a:buSzPct val="100000"/>
              <a:buFont typeface="Times Roman"/>
              <a:buChar char="•"/>
              <a:defRPr sz="3700">
                <a:solidFill>
                  <a:srgbClr val="000000"/>
                </a:solidFill>
              </a:defRPr>
            </a:pPr>
            <a:r>
              <a:t>ClusterIP</a:t>
            </a:r>
          </a:p>
          <a:p>
            <a:pPr marL="425194" indent="-295275" defTabSz="425194">
              <a:spcBef>
                <a:spcPts val="0"/>
              </a:spcBef>
              <a:buSzPct val="100000"/>
              <a:buFont typeface="Times Roman"/>
              <a:buChar char="•"/>
              <a:defRPr sz="3700">
                <a:solidFill>
                  <a:srgbClr val="000000"/>
                </a:solidFill>
              </a:defRPr>
            </a:pPr>
            <a:r>
              <a:t>NodePort</a:t>
            </a:r>
          </a:p>
          <a:p>
            <a:pPr marL="425194" indent="-295275" defTabSz="425194">
              <a:spcBef>
                <a:spcPts val="0"/>
              </a:spcBef>
              <a:buSzPct val="100000"/>
              <a:buFont typeface="Times Roman"/>
              <a:buChar char="•"/>
              <a:defRPr sz="3700">
                <a:solidFill>
                  <a:srgbClr val="000000"/>
                </a:solidFill>
              </a:defRPr>
            </a:pPr>
            <a:r>
              <a:t>LoadBalancer</a:t>
            </a:r>
          </a:p>
          <a:p>
            <a:pPr marL="425194" indent="-295275" defTabSz="425194">
              <a:spcBef>
                <a:spcPts val="0"/>
              </a:spcBef>
              <a:buSzPct val="100000"/>
              <a:buFont typeface="Times Roman"/>
              <a:buChar char="•"/>
              <a:defRPr sz="3700">
                <a:solidFill>
                  <a:srgbClr val="000000"/>
                </a:solidFill>
              </a:defRPr>
            </a:pPr>
            <a:r>
              <a:t>ExternalName</a:t>
            </a:r>
          </a:p>
          <a:p>
            <a:pPr marL="425194" indent="-295275" defTabSz="425194">
              <a:spcBef>
                <a:spcPts val="0"/>
              </a:spcBef>
              <a:buSzPct val="100000"/>
              <a:buFont typeface="Times Roman"/>
              <a:buChar char="•"/>
              <a:defRPr sz="3700">
                <a:solidFill>
                  <a:srgbClr val="000000"/>
                </a:solidFill>
              </a:defRPr>
            </a:pPr>
            <a:r>
              <a:t>ExternalIPs</a:t>
            </a:r>
          </a:p>
          <a:p>
            <a:pPr marL="425194" indent="-295275" defTabSz="425194">
              <a:spcBef>
                <a:spcPts val="0"/>
              </a:spcBef>
              <a:buSzPct val="100000"/>
              <a:buFont typeface="Times Roman"/>
              <a:buChar char="•"/>
              <a:defRPr sz="3700">
                <a:solidFill>
                  <a:srgbClr val="000000"/>
                </a:solidFill>
              </a:defRPr>
            </a:pPr>
            <a:r>
              <a:t>Ingress</a:t>
            </a:r>
          </a:p>
          <a:p>
            <a:pPr defTabSz="425194">
              <a:spcBef>
                <a:spcPts val="1100"/>
              </a:spcBef>
              <a:defRPr sz="3700">
                <a:solidFill>
                  <a:srgbClr val="000000"/>
                </a:solidFill>
              </a:defRPr>
            </a:pPr>
            <a:r>
              <a:t>И немного о Probes</a:t>
            </a:r>
          </a:p>
        </p:txBody>
      </p:sp>
      <p:sp>
        <p:nvSpPr>
          <p:cNvPr id="536" name="Абстракции сервисов"/>
          <p:cNvSpPr txBox="1"/>
          <p:nvPr>
            <p:ph type="title"/>
          </p:nvPr>
        </p:nvSpPr>
        <p:spPr>
          <a:xfrm>
            <a:off x="1476078" y="1147463"/>
            <a:ext cx="11846415" cy="850239"/>
          </a:xfrm>
          <a:prstGeom prst="rect">
            <a:avLst/>
          </a:prstGeom>
        </p:spPr>
        <p:txBody>
          <a:bodyPr/>
          <a:lstStyle/>
          <a:p>
            <a:pPr/>
            <a:r>
              <a:t>Абстракции сервисов</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Kubernetes from zero to hero, почти…"/>
          <p:cNvSpPr txBox="1"/>
          <p:nvPr>
            <p:ph type="title"/>
          </p:nvPr>
        </p:nvSpPr>
        <p:spPr>
          <a:xfrm>
            <a:off x="1476078" y="1147463"/>
            <a:ext cx="11846415" cy="850239"/>
          </a:xfrm>
          <a:prstGeom prst="rect">
            <a:avLst/>
          </a:prstGeom>
        </p:spPr>
        <p:txBody>
          <a:bodyPr/>
          <a:lstStyle/>
          <a:p>
            <a:pPr/>
            <a:r>
              <a:t>Kubernetes from zero to hero, почти…</a:t>
            </a:r>
          </a:p>
        </p:txBody>
      </p:sp>
      <p:pic>
        <p:nvPicPr>
          <p:cNvPr id="462" name="Image" descr="Image"/>
          <p:cNvPicPr>
            <a:picLocks noChangeAspect="1"/>
          </p:cNvPicPr>
          <p:nvPr/>
        </p:nvPicPr>
        <p:blipFill>
          <a:blip r:embed="rId2">
            <a:extLst/>
          </a:blip>
          <a:stretch>
            <a:fillRect/>
          </a:stretch>
        </p:blipFill>
        <p:spPr>
          <a:xfrm>
            <a:off x="5514604" y="3264975"/>
            <a:ext cx="7258792" cy="6312763"/>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Probes - пробы показываю жизнеспособность контейнера.…"/>
          <p:cNvSpPr txBox="1"/>
          <p:nvPr>
            <p:ph type="body" sz="half" idx="1"/>
          </p:nvPr>
        </p:nvSpPr>
        <p:spPr>
          <a:xfrm>
            <a:off x="1476074" y="2617870"/>
            <a:ext cx="10314145" cy="6413700"/>
          </a:xfrm>
          <a:prstGeom prst="rect">
            <a:avLst/>
          </a:prstGeom>
        </p:spPr>
        <p:txBody>
          <a:bodyPr/>
          <a:lstStyle/>
          <a:p>
            <a:pPr defTabSz="457200">
              <a:lnSpc>
                <a:spcPct val="150000"/>
              </a:lnSpc>
              <a:spcBef>
                <a:spcPts val="1200"/>
              </a:spcBef>
              <a:defRPr sz="2600">
                <a:solidFill>
                  <a:srgbClr val="000000"/>
                </a:solidFill>
              </a:defRPr>
            </a:pPr>
            <a:r>
              <a:t>Пробы показывают жизнеспособность контейнера:</a:t>
            </a:r>
          </a:p>
          <a:p>
            <a:pPr marL="457200" indent="-317500" defTabSz="457200">
              <a:lnSpc>
                <a:spcPct val="150000"/>
              </a:lnSpc>
              <a:spcBef>
                <a:spcPts val="0"/>
              </a:spcBef>
              <a:buSzPct val="100000"/>
              <a:buFont typeface="Times Roman"/>
              <a:buChar char="•"/>
              <a:defRPr sz="2600">
                <a:solidFill>
                  <a:srgbClr val="000000"/>
                </a:solidFill>
              </a:defRPr>
            </a:pPr>
            <a:r>
              <a:t>livenessProbe - жив ли контейнер</a:t>
            </a:r>
            <a:r>
              <a:t>;</a:t>
            </a:r>
          </a:p>
          <a:p>
            <a:pPr marL="457200" indent="-317500" defTabSz="457200">
              <a:lnSpc>
                <a:spcPct val="150000"/>
              </a:lnSpc>
              <a:spcBef>
                <a:spcPts val="0"/>
              </a:spcBef>
              <a:buSzPct val="100000"/>
              <a:buFont typeface="Times Roman"/>
              <a:buChar char="•"/>
              <a:defRPr sz="2600">
                <a:solidFill>
                  <a:srgbClr val="000000"/>
                </a:solidFill>
              </a:defRPr>
            </a:pPr>
            <a:r>
              <a:t>readinessProbe - готов ли контейнер обслуживать трафик</a:t>
            </a:r>
            <a:r>
              <a:t>;</a:t>
            </a:r>
          </a:p>
          <a:p>
            <a:pPr marL="457200" indent="-317500" defTabSz="457200">
              <a:lnSpc>
                <a:spcPct val="150000"/>
              </a:lnSpc>
              <a:spcBef>
                <a:spcPts val="0"/>
              </a:spcBef>
              <a:buSzPct val="100000"/>
              <a:buFont typeface="Times Roman"/>
              <a:buChar char="•"/>
              <a:defRPr sz="2600">
                <a:solidFill>
                  <a:srgbClr val="000000"/>
                </a:solidFill>
              </a:defRPr>
            </a:pPr>
            <a:r>
              <a:t>startupProbe - защита от долгозапускающихся приложений, позволяет </a:t>
            </a:r>
            <a:r>
              <a:t>определить</a:t>
            </a:r>
            <a:r>
              <a:t> через какое время Kubernetes должен проверить данный контейнер</a:t>
            </a:r>
            <a:r>
              <a:t>.</a:t>
            </a:r>
          </a:p>
          <a:p>
            <a:pPr marL="457200" indent="-317500" defTabSz="457200">
              <a:lnSpc>
                <a:spcPct val="100000"/>
              </a:lnSpc>
              <a:spcBef>
                <a:spcPts val="0"/>
              </a:spcBef>
              <a:buSzPct val="100000"/>
              <a:buFont typeface="Times Roman"/>
              <a:buChar char="•"/>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O Probes:</a:t>
            </a:r>
          </a:p>
        </p:txBody>
      </p:sp>
      <p:sp>
        <p:nvSpPr>
          <p:cNvPr id="539" name="Probes"/>
          <p:cNvSpPr txBox="1"/>
          <p:nvPr>
            <p:ph type="title"/>
          </p:nvPr>
        </p:nvSpPr>
        <p:spPr>
          <a:xfrm>
            <a:off x="1476078" y="1147463"/>
            <a:ext cx="11846415" cy="850239"/>
          </a:xfrm>
          <a:prstGeom prst="rect">
            <a:avLst/>
          </a:prstGeom>
        </p:spPr>
        <p:txBody>
          <a:bodyPr/>
          <a:lstStyle/>
          <a:p>
            <a:pPr/>
            <a:r>
              <a:t>Probes</a:t>
            </a:r>
          </a:p>
        </p:txBody>
      </p:sp>
      <p:pic>
        <p:nvPicPr>
          <p:cNvPr id="540" name="Screenshot from 2021-12-20 22-40-03.png" descr="Screenshot from 2021-12-20 22-40-03.png"/>
          <p:cNvPicPr>
            <a:picLocks noChangeAspect="1"/>
          </p:cNvPicPr>
          <p:nvPr/>
        </p:nvPicPr>
        <p:blipFill>
          <a:blip r:embed="rId3">
            <a:extLst/>
          </a:blip>
          <a:stretch>
            <a:fillRect/>
          </a:stretch>
        </p:blipFill>
        <p:spPr>
          <a:xfrm>
            <a:off x="12252048" y="2334966"/>
            <a:ext cx="3620630" cy="7256600"/>
          </a:xfrm>
          <a:prstGeom prst="rect">
            <a:avLst/>
          </a:prstGeom>
          <a:ln w="12700">
            <a:miter lim="400000"/>
          </a:ln>
        </p:spPr>
      </p:pic>
      <p:pic>
        <p:nvPicPr>
          <p:cNvPr id="541" name="Picture 2" descr="Picture 2"/>
          <p:cNvPicPr>
            <a:picLocks noChangeAspect="1"/>
          </p:cNvPicPr>
          <p:nvPr/>
        </p:nvPicPr>
        <p:blipFill>
          <a:blip r:embed="rId4">
            <a:extLst/>
          </a:blip>
          <a:stretch>
            <a:fillRect/>
          </a:stretch>
        </p:blipFill>
        <p:spPr>
          <a:xfrm>
            <a:off x="3574474" y="6454625"/>
            <a:ext cx="2576945" cy="257694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ClusterIP - присваивает сервису IP адрес внутри кластера. Позволяет обмениваться данными с сервисом только изнутри кластера.…"/>
          <p:cNvSpPr txBox="1"/>
          <p:nvPr>
            <p:ph type="body" sz="quarter" idx="1"/>
          </p:nvPr>
        </p:nvSpPr>
        <p:spPr>
          <a:xfrm>
            <a:off x="1476076" y="2617871"/>
            <a:ext cx="10965306" cy="2610511"/>
          </a:xfrm>
          <a:prstGeom prst="rect">
            <a:avLst/>
          </a:prstGeom>
        </p:spPr>
        <p:txBody>
          <a:bodyPr/>
          <a:lstStyle/>
          <a:p>
            <a:pPr defTabSz="457200">
              <a:lnSpc>
                <a:spcPct val="150000"/>
              </a:lnSpc>
              <a:spcBef>
                <a:spcPts val="0"/>
              </a:spcBef>
              <a:defRPr sz="2600">
                <a:solidFill>
                  <a:srgbClr val="000000"/>
                </a:solidFill>
              </a:defRPr>
            </a:pPr>
            <a:r>
              <a:t>Присваивает сервису IP</a:t>
            </a:r>
            <a:r>
              <a:t>-</a:t>
            </a:r>
            <a:r>
              <a:t>адрес внутри кластера. Позволяет обмениваться данными с сервисом только изнутри кластера.</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ClusterIP</a:t>
            </a:r>
            <a:r>
              <a:rPr u="sng">
                <a:solidFill>
                  <a:srgbClr val="0000FF"/>
                </a:solidFill>
                <a:uFill>
                  <a:solidFill>
                    <a:srgbClr val="0000FF"/>
                  </a:solidFill>
                </a:uFill>
                <a:hlinkClick r:id="rId2" invalidUrl="" action="" tgtFrame="" tooltip="" history="1" highlightClick="0" endSnd="0"/>
              </a:rPr>
              <a:t>:</a:t>
            </a:r>
          </a:p>
        </p:txBody>
      </p:sp>
      <p:sp>
        <p:nvSpPr>
          <p:cNvPr id="544" name="ClusterIP"/>
          <p:cNvSpPr txBox="1"/>
          <p:nvPr>
            <p:ph type="title"/>
          </p:nvPr>
        </p:nvSpPr>
        <p:spPr>
          <a:xfrm>
            <a:off x="1476078" y="1147463"/>
            <a:ext cx="11846415" cy="850239"/>
          </a:xfrm>
          <a:prstGeom prst="rect">
            <a:avLst/>
          </a:prstGeom>
        </p:spPr>
        <p:txBody>
          <a:bodyPr/>
          <a:lstStyle/>
          <a:p>
            <a:pPr/>
            <a:r>
              <a:t>ClusterIP</a:t>
            </a:r>
          </a:p>
        </p:txBody>
      </p:sp>
      <p:pic>
        <p:nvPicPr>
          <p:cNvPr id="545" name="Screenshot from 2021-12-21 09-06-10.png" descr="Screenshot from 2021-12-21 09-06-10.png"/>
          <p:cNvPicPr>
            <a:picLocks noChangeAspect="1"/>
          </p:cNvPicPr>
          <p:nvPr/>
        </p:nvPicPr>
        <p:blipFill>
          <a:blip r:embed="rId3">
            <a:extLst/>
          </a:blip>
          <a:stretch>
            <a:fillRect/>
          </a:stretch>
        </p:blipFill>
        <p:spPr>
          <a:xfrm>
            <a:off x="13042726" y="3044898"/>
            <a:ext cx="3867436" cy="5054035"/>
          </a:xfrm>
          <a:prstGeom prst="rect">
            <a:avLst/>
          </a:prstGeom>
          <a:ln w="12700">
            <a:miter lim="400000"/>
          </a:ln>
        </p:spPr>
      </p:pic>
      <p:pic>
        <p:nvPicPr>
          <p:cNvPr id="546" name="Screenshot from 2021-12-21 09-53-24.png" descr="Screenshot from 2021-12-21 09-53-24.png"/>
          <p:cNvPicPr>
            <a:picLocks noChangeAspect="1"/>
          </p:cNvPicPr>
          <p:nvPr/>
        </p:nvPicPr>
        <p:blipFill>
          <a:blip r:embed="rId4">
            <a:extLst/>
          </a:blip>
          <a:stretch>
            <a:fillRect/>
          </a:stretch>
        </p:blipFill>
        <p:spPr>
          <a:xfrm>
            <a:off x="4820137" y="5143500"/>
            <a:ext cx="7004631" cy="4375414"/>
          </a:xfrm>
          <a:prstGeom prst="rect">
            <a:avLst/>
          </a:prstGeom>
          <a:ln w="12700">
            <a:miter lim="400000"/>
          </a:ln>
        </p:spPr>
      </p:pic>
      <p:pic>
        <p:nvPicPr>
          <p:cNvPr id="547" name="Picture 2" descr="Picture 2"/>
          <p:cNvPicPr>
            <a:picLocks noChangeAspect="1"/>
          </p:cNvPicPr>
          <p:nvPr/>
        </p:nvPicPr>
        <p:blipFill>
          <a:blip r:embed="rId5">
            <a:extLst/>
          </a:blip>
          <a:stretch>
            <a:fillRect/>
          </a:stretch>
        </p:blipFill>
        <p:spPr>
          <a:xfrm>
            <a:off x="1377838" y="5106863"/>
            <a:ext cx="2224344" cy="222434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NodePort - присваивает сервису IP адрес Node на которой он создан и статичный порт. Позволяет обмениваться данными с сервисом снаружи кластера.…"/>
          <p:cNvSpPr txBox="1"/>
          <p:nvPr>
            <p:ph type="body" sz="half" idx="1"/>
          </p:nvPr>
        </p:nvSpPr>
        <p:spPr>
          <a:xfrm>
            <a:off x="1476076" y="2437762"/>
            <a:ext cx="11021402" cy="6413699"/>
          </a:xfrm>
          <a:prstGeom prst="rect">
            <a:avLst/>
          </a:prstGeom>
        </p:spPr>
        <p:txBody>
          <a:bodyPr/>
          <a:lstStyle/>
          <a:p>
            <a:pPr defTabSz="457200">
              <a:lnSpc>
                <a:spcPct val="150000"/>
              </a:lnSpc>
              <a:spcBef>
                <a:spcPts val="1200"/>
              </a:spcBef>
              <a:defRPr sz="2600">
                <a:solidFill>
                  <a:srgbClr val="000000"/>
                </a:solidFill>
              </a:defRPr>
            </a:pPr>
            <a:r>
              <a:t>Присваивает сервису IP</a:t>
            </a:r>
            <a:r>
              <a:t>-</a:t>
            </a:r>
            <a:r>
              <a:t>адрес Node</a:t>
            </a:r>
            <a:r>
              <a:t>,</a:t>
            </a:r>
            <a:r>
              <a:t> на котором он создан, и статичный порт. Позволяет обмениваться данными с сервисом снаружи кластера.</a:t>
            </a:r>
          </a:p>
          <a:p>
            <a:pPr defTabSz="457200">
              <a:lnSpc>
                <a:spcPct val="150000"/>
              </a:lnSpc>
              <a:spcBef>
                <a:spcPts val="1200"/>
              </a:spcBef>
              <a:defRPr sz="2600">
                <a:solidFill>
                  <a:srgbClr val="000000"/>
                </a:solidFill>
              </a:defRPr>
            </a:pPr>
            <a:r>
              <a:t>По умолчанию диапазон портов варьируется от 30000 до 32767</a:t>
            </a:r>
          </a:p>
          <a:p>
            <a:pPr defTabSz="457200">
              <a:lnSpc>
                <a:spcPct val="150000"/>
              </a:lnSpc>
              <a:spcBef>
                <a:spcPts val="120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NodePort</a:t>
            </a:r>
            <a:r>
              <a:rPr u="sng">
                <a:solidFill>
                  <a:srgbClr val="0000FF"/>
                </a:solidFill>
                <a:uFill>
                  <a:solidFill>
                    <a:srgbClr val="0000FF"/>
                  </a:solidFill>
                </a:uFill>
                <a:hlinkClick r:id="rId2" invalidUrl="" action="" tgtFrame="" tooltip="" history="1" highlightClick="0" endSnd="0"/>
              </a:rPr>
              <a:t>:</a:t>
            </a:r>
          </a:p>
        </p:txBody>
      </p:sp>
      <p:sp>
        <p:nvSpPr>
          <p:cNvPr id="550" name="NodePort"/>
          <p:cNvSpPr txBox="1"/>
          <p:nvPr>
            <p:ph type="title"/>
          </p:nvPr>
        </p:nvSpPr>
        <p:spPr>
          <a:xfrm>
            <a:off x="1476078" y="1147463"/>
            <a:ext cx="11846415" cy="850239"/>
          </a:xfrm>
          <a:prstGeom prst="rect">
            <a:avLst/>
          </a:prstGeom>
        </p:spPr>
        <p:txBody>
          <a:bodyPr/>
          <a:lstStyle/>
          <a:p>
            <a:pPr/>
            <a:r>
              <a:t>NodePort</a:t>
            </a:r>
          </a:p>
        </p:txBody>
      </p:sp>
      <p:pic>
        <p:nvPicPr>
          <p:cNvPr id="551" name="Screenshot from 2021-12-21 09-55-57.png" descr="Screenshot from 2021-12-21 09-55-57.png"/>
          <p:cNvPicPr>
            <a:picLocks noChangeAspect="1"/>
          </p:cNvPicPr>
          <p:nvPr/>
        </p:nvPicPr>
        <p:blipFill>
          <a:blip r:embed="rId3">
            <a:extLst/>
          </a:blip>
          <a:stretch>
            <a:fillRect/>
          </a:stretch>
        </p:blipFill>
        <p:spPr>
          <a:xfrm>
            <a:off x="5472545" y="5286730"/>
            <a:ext cx="5929746" cy="4476828"/>
          </a:xfrm>
          <a:prstGeom prst="rect">
            <a:avLst/>
          </a:prstGeom>
          <a:ln w="12700">
            <a:miter lim="400000"/>
          </a:ln>
        </p:spPr>
      </p:pic>
      <p:pic>
        <p:nvPicPr>
          <p:cNvPr id="552" name="Screenshot from 2021-12-21 09-24-25.png" descr="Screenshot from 2021-12-21 09-24-25.png"/>
          <p:cNvPicPr>
            <a:picLocks noChangeAspect="1"/>
          </p:cNvPicPr>
          <p:nvPr/>
        </p:nvPicPr>
        <p:blipFill>
          <a:blip r:embed="rId4">
            <a:extLst/>
          </a:blip>
          <a:stretch>
            <a:fillRect/>
          </a:stretch>
        </p:blipFill>
        <p:spPr>
          <a:xfrm>
            <a:off x="11725543" y="2280905"/>
            <a:ext cx="5171573" cy="5725188"/>
          </a:xfrm>
          <a:prstGeom prst="rect">
            <a:avLst/>
          </a:prstGeom>
          <a:ln w="12700">
            <a:miter lim="400000"/>
          </a:ln>
        </p:spPr>
      </p:pic>
      <p:pic>
        <p:nvPicPr>
          <p:cNvPr id="553" name="Picture 2" descr="Picture 2"/>
          <p:cNvPicPr>
            <a:picLocks noChangeAspect="1"/>
          </p:cNvPicPr>
          <p:nvPr/>
        </p:nvPicPr>
        <p:blipFill>
          <a:blip r:embed="rId5">
            <a:extLst/>
          </a:blip>
          <a:stretch>
            <a:fillRect/>
          </a:stretch>
        </p:blipFill>
        <p:spPr>
          <a:xfrm>
            <a:off x="1196011" y="6676856"/>
            <a:ext cx="2462681" cy="246268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LoadBalancer - вывод сервиса наружу используя балансировщик cloud провайдера.…"/>
          <p:cNvSpPr txBox="1"/>
          <p:nvPr>
            <p:ph type="body" sz="half" idx="1"/>
          </p:nvPr>
        </p:nvSpPr>
        <p:spPr>
          <a:xfrm>
            <a:off x="1476076" y="2617870"/>
            <a:ext cx="11320682" cy="6413700"/>
          </a:xfrm>
          <a:prstGeom prst="rect">
            <a:avLst/>
          </a:prstGeom>
        </p:spPr>
        <p:txBody>
          <a:bodyPr/>
          <a:lstStyle/>
          <a:p>
            <a:pPr defTabSz="457200">
              <a:lnSpc>
                <a:spcPct val="150000"/>
              </a:lnSpc>
              <a:spcBef>
                <a:spcPts val="1200"/>
              </a:spcBef>
              <a:defRPr sz="2600">
                <a:solidFill>
                  <a:srgbClr val="000000"/>
                </a:solidFill>
              </a:defRPr>
            </a:pPr>
            <a:r>
              <a:t>Вывод сервиса наружу, используя балансировщик cloud провайдера.</a:t>
            </a:r>
          </a:p>
          <a:p>
            <a:pPr defTabSz="457200">
              <a:lnSpc>
                <a:spcPct val="150000"/>
              </a:lnSpc>
              <a:spcBef>
                <a:spcPts val="1200"/>
              </a:spcBef>
              <a:defRPr sz="2600">
                <a:solidFill>
                  <a:srgbClr val="000000"/>
                </a:solidFill>
              </a:defRPr>
            </a:pPr>
            <a:r>
              <a:t>NodePort и ClusterIP сервисы</a:t>
            </a:r>
            <a:r>
              <a:t>, </a:t>
            </a:r>
            <a:r>
              <a:t>на которых будут балансироваться запросы</a:t>
            </a:r>
            <a:r>
              <a:t>,</a:t>
            </a:r>
            <a:r>
              <a:t> создаются автоматически.</a:t>
            </a:r>
          </a:p>
          <a:p>
            <a:pPr defTabSz="457200">
              <a:lnSpc>
                <a:spcPct val="150000"/>
              </a:lnSpc>
              <a:spcBef>
                <a:spcPts val="120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LoadBalancer</a:t>
            </a:r>
            <a:r>
              <a:rPr u="sng">
                <a:solidFill>
                  <a:srgbClr val="0000FF"/>
                </a:solidFill>
                <a:uFill>
                  <a:solidFill>
                    <a:srgbClr val="0000FF"/>
                  </a:solidFill>
                </a:uFill>
                <a:hlinkClick r:id="rId2" invalidUrl="" action="" tgtFrame="" tooltip="" history="1" highlightClick="0" endSnd="0"/>
              </a:rPr>
              <a:t>:</a:t>
            </a:r>
          </a:p>
        </p:txBody>
      </p:sp>
      <p:sp>
        <p:nvSpPr>
          <p:cNvPr id="556" name="LoadBalancer"/>
          <p:cNvSpPr txBox="1"/>
          <p:nvPr>
            <p:ph type="title"/>
          </p:nvPr>
        </p:nvSpPr>
        <p:spPr>
          <a:xfrm>
            <a:off x="1476078" y="1147463"/>
            <a:ext cx="11846415" cy="850239"/>
          </a:xfrm>
          <a:prstGeom prst="rect">
            <a:avLst/>
          </a:prstGeom>
        </p:spPr>
        <p:txBody>
          <a:bodyPr/>
          <a:lstStyle/>
          <a:p>
            <a:pPr/>
            <a:r>
              <a:t>LoadBalancer</a:t>
            </a:r>
          </a:p>
        </p:txBody>
      </p:sp>
      <p:pic>
        <p:nvPicPr>
          <p:cNvPr id="557" name="Screenshot from 2021-12-21 10-08-20.png" descr="Screenshot from 2021-12-21 10-08-20.png"/>
          <p:cNvPicPr>
            <a:picLocks noChangeAspect="1"/>
          </p:cNvPicPr>
          <p:nvPr/>
        </p:nvPicPr>
        <p:blipFill>
          <a:blip r:embed="rId3">
            <a:extLst/>
          </a:blip>
          <a:stretch>
            <a:fillRect/>
          </a:stretch>
        </p:blipFill>
        <p:spPr>
          <a:xfrm>
            <a:off x="5745419" y="4887910"/>
            <a:ext cx="5656872" cy="4143660"/>
          </a:xfrm>
          <a:prstGeom prst="rect">
            <a:avLst/>
          </a:prstGeom>
          <a:ln w="12700">
            <a:miter lim="400000"/>
          </a:ln>
        </p:spPr>
      </p:pic>
      <p:pic>
        <p:nvPicPr>
          <p:cNvPr id="558" name="Screenshot from 2021-12-21 09-48-49.png" descr="Screenshot from 2021-12-21 09-48-49.png"/>
          <p:cNvPicPr>
            <a:picLocks noChangeAspect="1"/>
          </p:cNvPicPr>
          <p:nvPr/>
        </p:nvPicPr>
        <p:blipFill>
          <a:blip r:embed="rId4">
            <a:extLst/>
          </a:blip>
          <a:stretch>
            <a:fillRect/>
          </a:stretch>
        </p:blipFill>
        <p:spPr>
          <a:xfrm>
            <a:off x="12919170" y="2617871"/>
            <a:ext cx="3956620" cy="6413699"/>
          </a:xfrm>
          <a:prstGeom prst="rect">
            <a:avLst/>
          </a:prstGeom>
          <a:ln w="12700">
            <a:miter lim="400000"/>
          </a:ln>
        </p:spPr>
      </p:pic>
      <p:pic>
        <p:nvPicPr>
          <p:cNvPr id="559" name="Picture 2" descr="Picture 2"/>
          <p:cNvPicPr>
            <a:picLocks noChangeAspect="1"/>
          </p:cNvPicPr>
          <p:nvPr/>
        </p:nvPicPr>
        <p:blipFill>
          <a:blip r:embed="rId5">
            <a:extLst/>
          </a:blip>
          <a:stretch>
            <a:fillRect/>
          </a:stretch>
        </p:blipFill>
        <p:spPr>
          <a:xfrm>
            <a:off x="1651592" y="5945487"/>
            <a:ext cx="2466111" cy="246611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ExternalName - привязывает сервис к неймспейсу, указанному в spec.externalName.…"/>
          <p:cNvSpPr txBox="1"/>
          <p:nvPr>
            <p:ph type="body" sz="quarter" idx="1"/>
          </p:nvPr>
        </p:nvSpPr>
        <p:spPr>
          <a:xfrm>
            <a:off x="1476075" y="2617871"/>
            <a:ext cx="15335847" cy="2023374"/>
          </a:xfrm>
          <a:prstGeom prst="rect">
            <a:avLst/>
          </a:prstGeom>
        </p:spPr>
        <p:txBody>
          <a:bodyPr/>
          <a:lstStyle/>
          <a:p>
            <a:pPr defTabSz="457200">
              <a:lnSpc>
                <a:spcPct val="150000"/>
              </a:lnSpc>
              <a:spcBef>
                <a:spcPts val="1200"/>
              </a:spcBef>
              <a:defRPr sz="2600">
                <a:solidFill>
                  <a:srgbClr val="000000"/>
                </a:solidFill>
              </a:defRPr>
            </a:pPr>
            <a:r>
              <a:t>Привязывает сервис к неймспейсу, указанному в spec.externalName.</a:t>
            </a:r>
          </a:p>
          <a:p>
            <a:pPr defTabSz="457200">
              <a:lnSpc>
                <a:spcPct val="150000"/>
              </a:lnSpc>
              <a:spcBef>
                <a:spcPts val="1200"/>
              </a:spcBef>
              <a:defRPr sz="2600">
                <a:solidFill>
                  <a:srgbClr val="000000"/>
                </a:solidFill>
              </a:defRPr>
            </a:pPr>
            <a:r>
              <a:t>Т</a:t>
            </a:r>
            <a:r>
              <a:t>.е</a:t>
            </a:r>
            <a:r>
              <a:t> при запросе на сервис через my-service.svc.cluster.local DNS кластера вернет CNAME запись со значением из spec.externalName.</a:t>
            </a:r>
          </a:p>
        </p:txBody>
      </p:sp>
      <p:sp>
        <p:nvSpPr>
          <p:cNvPr id="562" name="ExternalName"/>
          <p:cNvSpPr txBox="1"/>
          <p:nvPr>
            <p:ph type="title"/>
          </p:nvPr>
        </p:nvSpPr>
        <p:spPr>
          <a:xfrm>
            <a:off x="1476078" y="1147463"/>
            <a:ext cx="11846415" cy="850239"/>
          </a:xfrm>
          <a:prstGeom prst="rect">
            <a:avLst/>
          </a:prstGeom>
        </p:spPr>
        <p:txBody>
          <a:bodyPr/>
          <a:lstStyle/>
          <a:p>
            <a:pPr/>
            <a:r>
              <a:t>ExternalName</a:t>
            </a:r>
          </a:p>
        </p:txBody>
      </p:sp>
      <p:pic>
        <p:nvPicPr>
          <p:cNvPr id="563" name="Screenshot from 2021-12-21 21-51-56.png" descr="Screenshot from 2021-12-21 21-51-56.png"/>
          <p:cNvPicPr>
            <a:picLocks noChangeAspect="1"/>
          </p:cNvPicPr>
          <p:nvPr/>
        </p:nvPicPr>
        <p:blipFill>
          <a:blip r:embed="rId2">
            <a:extLst/>
          </a:blip>
          <a:stretch>
            <a:fillRect/>
          </a:stretch>
        </p:blipFill>
        <p:spPr>
          <a:xfrm>
            <a:off x="9734225" y="4757778"/>
            <a:ext cx="7407392" cy="3630357"/>
          </a:xfrm>
          <a:prstGeom prst="rect">
            <a:avLst/>
          </a:prstGeom>
          <a:ln w="12700">
            <a:miter lim="400000"/>
          </a:ln>
        </p:spPr>
      </p:pic>
      <p:pic>
        <p:nvPicPr>
          <p:cNvPr id="564" name="Screenshot from 2021-12-21 21-38-11.png" descr="Screenshot from 2021-12-21 21-38-11.png"/>
          <p:cNvPicPr>
            <a:picLocks noChangeAspect="1"/>
          </p:cNvPicPr>
          <p:nvPr/>
        </p:nvPicPr>
        <p:blipFill>
          <a:blip r:embed="rId3">
            <a:extLst/>
          </a:blip>
          <a:stretch>
            <a:fillRect/>
          </a:stretch>
        </p:blipFill>
        <p:spPr>
          <a:xfrm>
            <a:off x="1476075" y="4817391"/>
            <a:ext cx="6733401" cy="3570744"/>
          </a:xfrm>
          <a:prstGeom prst="rect">
            <a:avLst/>
          </a:prstGeom>
          <a:ln w="12700">
            <a:miter lim="400000"/>
          </a:ln>
        </p:spPr>
      </p:pic>
      <p:pic>
        <p:nvPicPr>
          <p:cNvPr id="565" name="Picture 2" descr="Picture 2"/>
          <p:cNvPicPr>
            <a:picLocks noChangeAspect="1"/>
          </p:cNvPicPr>
          <p:nvPr/>
        </p:nvPicPr>
        <p:blipFill>
          <a:blip r:embed="rId4">
            <a:extLst/>
          </a:blip>
          <a:stretch>
            <a:fillRect/>
          </a:stretch>
        </p:blipFill>
        <p:spPr>
          <a:xfrm>
            <a:off x="4571643" y="8504670"/>
            <a:ext cx="1714501" cy="1714501"/>
          </a:xfrm>
          <a:prstGeom prst="rect">
            <a:avLst/>
          </a:prstGeom>
          <a:ln w="12700">
            <a:miter lim="400000"/>
          </a:ln>
        </p:spPr>
      </p:pic>
      <p:sp>
        <p:nvSpPr>
          <p:cNvPr id="566" name="Rectangle 1"/>
          <p:cNvSpPr txBox="1"/>
          <p:nvPr/>
        </p:nvSpPr>
        <p:spPr>
          <a:xfrm>
            <a:off x="1521795" y="8564282"/>
            <a:ext cx="2636588" cy="4743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600">
                <a:solidFill>
                  <a:srgbClr val="000000"/>
                </a:solidFill>
                <a:latin typeface="Arial"/>
                <a:ea typeface="Arial"/>
                <a:cs typeface="Arial"/>
                <a:sym typeface="Arial"/>
              </a:defRPr>
            </a:pPr>
            <a:r>
              <a:rPr u="sng">
                <a:solidFill>
                  <a:srgbClr val="0000FF"/>
                </a:solidFill>
                <a:uFill>
                  <a:solidFill>
                    <a:srgbClr val="0000FF"/>
                  </a:solidFill>
                </a:uFill>
                <a:hlinkClick r:id="rId5" invalidUrl="" action="" tgtFrame="" tooltip="" history="1" highlightClick="0" endSnd="0"/>
              </a:rPr>
              <a:t>О </a:t>
            </a:r>
            <a:r>
              <a:rPr u="sng">
                <a:solidFill>
                  <a:srgbClr val="0000FF"/>
                </a:solidFill>
                <a:uFill>
                  <a:solidFill>
                    <a:srgbClr val="0000FF"/>
                  </a:solidFill>
                </a:uFill>
                <a:hlinkClick r:id="rId5" invalidUrl="" action="" tgtFrame="" tooltip="" history="1" highlightClick="0" endSnd="0"/>
              </a:rPr>
              <a:t>ExternalName</a:t>
            </a:r>
            <a:r>
              <a:rPr u="sng">
                <a:solidFill>
                  <a:srgbClr val="0000FF"/>
                </a:solidFill>
                <a:uFill>
                  <a:solidFill>
                    <a:srgbClr val="0000FF"/>
                  </a:solidFill>
                </a:uFill>
                <a:hlinkClick r:id="rId5" invalidUrl="" action="" tgtFrame="" tooltip="" history="1" highlightClick="0" endSnd="0"/>
              </a:rP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ExternalIPs - если в указанный IP конкретного кластера поступает запрос, он будет перенаправлен на имеющийся сервис и далее перенаправлен на имеющиеся эндпоинты.…"/>
          <p:cNvSpPr txBox="1"/>
          <p:nvPr>
            <p:ph type="body" sz="half" idx="1"/>
          </p:nvPr>
        </p:nvSpPr>
        <p:spPr>
          <a:xfrm>
            <a:off x="1476076" y="2617870"/>
            <a:ext cx="11516243" cy="6413700"/>
          </a:xfrm>
          <a:prstGeom prst="rect">
            <a:avLst/>
          </a:prstGeom>
        </p:spPr>
        <p:txBody>
          <a:bodyPr/>
          <a:lstStyle/>
          <a:p>
            <a:pPr defTabSz="457200">
              <a:lnSpc>
                <a:spcPct val="150000"/>
              </a:lnSpc>
              <a:spcBef>
                <a:spcPts val="0"/>
              </a:spcBef>
              <a:defRPr sz="2600">
                <a:solidFill>
                  <a:srgbClr val="000000"/>
                </a:solidFill>
              </a:defRPr>
            </a:pPr>
            <a:r>
              <a:t>Если в указанный IP конкретного кластера поступает запрос, он будет перенаправлен на имеющийся сервис и далее перенаправлен на имеющиеся эндпоинты.</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ExternalIPs</a:t>
            </a:r>
            <a:r>
              <a:t>:</a:t>
            </a:r>
          </a:p>
        </p:txBody>
      </p:sp>
      <p:sp>
        <p:nvSpPr>
          <p:cNvPr id="569" name="ExternalIPs"/>
          <p:cNvSpPr txBox="1"/>
          <p:nvPr>
            <p:ph type="title"/>
          </p:nvPr>
        </p:nvSpPr>
        <p:spPr>
          <a:xfrm>
            <a:off x="1476078" y="1147463"/>
            <a:ext cx="11846415" cy="850239"/>
          </a:xfrm>
          <a:prstGeom prst="rect">
            <a:avLst/>
          </a:prstGeom>
        </p:spPr>
        <p:txBody>
          <a:bodyPr/>
          <a:lstStyle/>
          <a:p>
            <a:pPr/>
            <a:r>
              <a:t>ExternalIPs</a:t>
            </a:r>
          </a:p>
        </p:txBody>
      </p:sp>
      <p:pic>
        <p:nvPicPr>
          <p:cNvPr id="570" name="Screenshot from 2021-12-21 22-01-03.png" descr="Screenshot from 2021-12-21 22-01-03.png"/>
          <p:cNvPicPr>
            <a:picLocks noChangeAspect="1"/>
          </p:cNvPicPr>
          <p:nvPr/>
        </p:nvPicPr>
        <p:blipFill>
          <a:blip r:embed="rId3">
            <a:extLst/>
          </a:blip>
          <a:stretch>
            <a:fillRect/>
          </a:stretch>
        </p:blipFill>
        <p:spPr>
          <a:xfrm>
            <a:off x="6297250" y="4451329"/>
            <a:ext cx="5850509" cy="4688208"/>
          </a:xfrm>
          <a:prstGeom prst="rect">
            <a:avLst/>
          </a:prstGeom>
          <a:ln w="12700">
            <a:miter lim="400000"/>
          </a:ln>
        </p:spPr>
      </p:pic>
      <p:pic>
        <p:nvPicPr>
          <p:cNvPr id="571" name="Screenshot from 2021-12-21 21-54-38.png" descr="Screenshot from 2021-12-21 21-54-38.png"/>
          <p:cNvPicPr>
            <a:picLocks noChangeAspect="1"/>
          </p:cNvPicPr>
          <p:nvPr/>
        </p:nvPicPr>
        <p:blipFill>
          <a:blip r:embed="rId4">
            <a:extLst/>
          </a:blip>
          <a:stretch>
            <a:fillRect/>
          </a:stretch>
        </p:blipFill>
        <p:spPr>
          <a:xfrm>
            <a:off x="13198569" y="2597512"/>
            <a:ext cx="4397179" cy="6719791"/>
          </a:xfrm>
          <a:prstGeom prst="rect">
            <a:avLst/>
          </a:prstGeom>
          <a:ln w="12700">
            <a:miter lim="400000"/>
          </a:ln>
        </p:spPr>
      </p:pic>
      <p:pic>
        <p:nvPicPr>
          <p:cNvPr id="572" name="Picture 2" descr="Picture 2"/>
          <p:cNvPicPr>
            <a:picLocks noChangeAspect="1"/>
          </p:cNvPicPr>
          <p:nvPr/>
        </p:nvPicPr>
        <p:blipFill>
          <a:blip r:embed="rId5">
            <a:extLst/>
          </a:blip>
          <a:stretch>
            <a:fillRect/>
          </a:stretch>
        </p:blipFill>
        <p:spPr>
          <a:xfrm>
            <a:off x="1476075" y="5631627"/>
            <a:ext cx="2327613" cy="232761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Ingress - описывает правила балансировки при обращении снаружи кластера в сервис внутри кластера. Контроль трафика описывается правилами внутри файла.…"/>
          <p:cNvSpPr txBox="1"/>
          <p:nvPr>
            <p:ph type="body" sz="half" idx="1"/>
          </p:nvPr>
        </p:nvSpPr>
        <p:spPr>
          <a:xfrm>
            <a:off x="1476076" y="2617870"/>
            <a:ext cx="11281231" cy="6413700"/>
          </a:xfrm>
          <a:prstGeom prst="rect">
            <a:avLst/>
          </a:prstGeom>
        </p:spPr>
        <p:txBody>
          <a:bodyPr/>
          <a:lstStyle/>
          <a:p>
            <a:pPr defTabSz="457200">
              <a:lnSpc>
                <a:spcPct val="150000"/>
              </a:lnSpc>
              <a:spcBef>
                <a:spcPts val="0"/>
              </a:spcBef>
              <a:defRPr sz="2600">
                <a:solidFill>
                  <a:srgbClr val="000000"/>
                </a:solidFill>
              </a:defRPr>
            </a:pPr>
            <a:r>
              <a:t>Описывает правила балансировки при обращении снаружи кластера в сервис внутри кластера. Контроль трафика описывается правилами внутри файла.</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Ingress:</a:t>
            </a:r>
          </a:p>
        </p:txBody>
      </p:sp>
      <p:sp>
        <p:nvSpPr>
          <p:cNvPr id="575" name="Ingress"/>
          <p:cNvSpPr txBox="1"/>
          <p:nvPr>
            <p:ph type="title"/>
          </p:nvPr>
        </p:nvSpPr>
        <p:spPr>
          <a:xfrm>
            <a:off x="1476078" y="1147463"/>
            <a:ext cx="11846415" cy="850239"/>
          </a:xfrm>
          <a:prstGeom prst="rect">
            <a:avLst/>
          </a:prstGeom>
        </p:spPr>
        <p:txBody>
          <a:bodyPr/>
          <a:lstStyle/>
          <a:p>
            <a:pPr/>
            <a:r>
              <a:t>Ingress</a:t>
            </a:r>
          </a:p>
        </p:txBody>
      </p:sp>
      <p:pic>
        <p:nvPicPr>
          <p:cNvPr id="576" name="Screenshot from 2021-12-21 22-11-58.png" descr="Screenshot from 2021-12-21 22-11-58.png"/>
          <p:cNvPicPr>
            <a:picLocks noChangeAspect="1"/>
          </p:cNvPicPr>
          <p:nvPr/>
        </p:nvPicPr>
        <p:blipFill>
          <a:blip r:embed="rId3">
            <a:extLst/>
          </a:blip>
          <a:stretch>
            <a:fillRect/>
          </a:stretch>
        </p:blipFill>
        <p:spPr>
          <a:xfrm>
            <a:off x="3216977" y="4470774"/>
            <a:ext cx="10169212" cy="3338308"/>
          </a:xfrm>
          <a:prstGeom prst="rect">
            <a:avLst/>
          </a:prstGeom>
          <a:ln w="12700">
            <a:miter lim="400000"/>
          </a:ln>
        </p:spPr>
      </p:pic>
      <p:pic>
        <p:nvPicPr>
          <p:cNvPr id="577" name="Screenshot from 2021-12-21 22-06-34.png" descr="Screenshot from 2021-12-21 22-06-34.png"/>
          <p:cNvPicPr>
            <a:picLocks noChangeAspect="1"/>
          </p:cNvPicPr>
          <p:nvPr/>
        </p:nvPicPr>
        <p:blipFill>
          <a:blip r:embed="rId4">
            <a:extLst/>
          </a:blip>
          <a:stretch>
            <a:fillRect/>
          </a:stretch>
        </p:blipFill>
        <p:spPr>
          <a:xfrm>
            <a:off x="12941196" y="2663988"/>
            <a:ext cx="4673256" cy="5541147"/>
          </a:xfrm>
          <a:prstGeom prst="rect">
            <a:avLst/>
          </a:prstGeom>
          <a:ln w="12700">
            <a:miter lim="400000"/>
          </a:ln>
        </p:spPr>
      </p:pic>
      <p:pic>
        <p:nvPicPr>
          <p:cNvPr id="578" name="Picture 2" descr="Picture 2"/>
          <p:cNvPicPr>
            <a:picLocks noChangeAspect="1"/>
          </p:cNvPicPr>
          <p:nvPr/>
        </p:nvPicPr>
        <p:blipFill>
          <a:blip r:embed="rId5">
            <a:extLst/>
          </a:blip>
          <a:stretch>
            <a:fillRect/>
          </a:stretch>
        </p:blipFill>
        <p:spPr>
          <a:xfrm>
            <a:off x="1354262" y="7304737"/>
            <a:ext cx="1920833" cy="192083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Разово-запускаемые задачи"/>
          <p:cNvSpPr txBox="1"/>
          <p:nvPr>
            <p:ph type="title"/>
          </p:nvPr>
        </p:nvSpPr>
        <p:spPr>
          <a:xfrm>
            <a:off x="1476078" y="1147463"/>
            <a:ext cx="11846415" cy="850239"/>
          </a:xfrm>
          <a:prstGeom prst="rect">
            <a:avLst/>
          </a:prstGeom>
        </p:spPr>
        <p:txBody>
          <a:bodyPr/>
          <a:lstStyle/>
          <a:p>
            <a:pPr/>
            <a:r>
              <a:t>Разово-запускаемые задачи</a:t>
            </a:r>
          </a:p>
        </p:txBody>
      </p:sp>
      <p:pic>
        <p:nvPicPr>
          <p:cNvPr id="581" name="CronJob.png" descr="CronJob.png"/>
          <p:cNvPicPr>
            <a:picLocks noChangeAspect="1"/>
          </p:cNvPicPr>
          <p:nvPr/>
        </p:nvPicPr>
        <p:blipFill>
          <a:blip r:embed="rId2">
            <a:extLst/>
          </a:blip>
          <a:stretch>
            <a:fillRect/>
          </a:stretch>
        </p:blipFill>
        <p:spPr>
          <a:xfrm>
            <a:off x="5181600" y="3024910"/>
            <a:ext cx="7924800" cy="598161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Job - запускает один или несколько Pod пока не будет успешно завершено n выполнений.…"/>
          <p:cNvSpPr txBox="1"/>
          <p:nvPr>
            <p:ph type="body" sz="half" idx="1"/>
          </p:nvPr>
        </p:nvSpPr>
        <p:spPr>
          <a:xfrm>
            <a:off x="1476076" y="2340777"/>
            <a:ext cx="9143918" cy="6413699"/>
          </a:xfrm>
          <a:prstGeom prst="rect">
            <a:avLst/>
          </a:prstGeom>
        </p:spPr>
        <p:txBody>
          <a:bodyPr/>
          <a:lstStyle/>
          <a:p>
            <a:pPr defTabSz="457200">
              <a:lnSpc>
                <a:spcPct val="150000"/>
              </a:lnSpc>
              <a:spcBef>
                <a:spcPts val="1200"/>
              </a:spcBef>
              <a:defRPr sz="2600">
                <a:solidFill>
                  <a:srgbClr val="000000"/>
                </a:solidFill>
              </a:defRPr>
            </a:pPr>
            <a:r>
              <a:t>Запускает один или несколько Pod, пока не будет успешно завершено n-выполнений.</a:t>
            </a:r>
          </a:p>
          <a:p>
            <a:pPr defTabSz="457200">
              <a:lnSpc>
                <a:spcPct val="150000"/>
              </a:lnSpc>
              <a:spcBef>
                <a:spcPts val="1200"/>
              </a:spcBef>
              <a:defRPr sz="2600">
                <a:solidFill>
                  <a:srgbClr val="000000"/>
                </a:solidFill>
              </a:defRPr>
            </a:pPr>
            <a:r>
              <a:t>Когда n</a:t>
            </a:r>
            <a:r>
              <a:t>-</a:t>
            </a:r>
            <a:r>
              <a:t>успешных выполнений </a:t>
            </a:r>
            <a:r>
              <a:t>завершится</a:t>
            </a:r>
            <a:r>
              <a:t>, Job считается выполненным.</a:t>
            </a:r>
          </a:p>
          <a:p>
            <a:pPr defTabSz="457200">
              <a:lnSpc>
                <a:spcPct val="150000"/>
              </a:lnSpc>
              <a:spcBef>
                <a:spcPts val="1200"/>
              </a:spcBef>
              <a:defRPr sz="2600">
                <a:solidFill>
                  <a:srgbClr val="000000"/>
                </a:solidFill>
              </a:defRPr>
            </a:pPr>
            <a:r>
              <a:t>Удаление Job также удалит все созданные ею поды. Прерывание выполнения удалит активные Pod</a:t>
            </a:r>
            <a:r>
              <a:t>, </a:t>
            </a:r>
            <a:r>
              <a:t>пока Job не начн</a:t>
            </a:r>
            <a:r>
              <a:t>ё</a:t>
            </a:r>
            <a:r>
              <a:t>т выполнение заново.</a:t>
            </a:r>
          </a:p>
          <a:p>
            <a:pPr defTabSz="457200">
              <a:lnSpc>
                <a:spcPct val="150000"/>
              </a:lnSpc>
              <a:spcBef>
                <a:spcPts val="120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Job:</a:t>
            </a:r>
          </a:p>
        </p:txBody>
      </p:sp>
      <p:sp>
        <p:nvSpPr>
          <p:cNvPr id="584" name="Job"/>
          <p:cNvSpPr txBox="1"/>
          <p:nvPr>
            <p:ph type="title"/>
          </p:nvPr>
        </p:nvSpPr>
        <p:spPr>
          <a:xfrm>
            <a:off x="1476078" y="1147463"/>
            <a:ext cx="11846415" cy="850239"/>
          </a:xfrm>
          <a:prstGeom prst="rect">
            <a:avLst/>
          </a:prstGeom>
        </p:spPr>
        <p:txBody>
          <a:bodyPr/>
          <a:lstStyle/>
          <a:p>
            <a:pPr/>
            <a:r>
              <a:t>Job</a:t>
            </a:r>
          </a:p>
        </p:txBody>
      </p:sp>
      <p:pic>
        <p:nvPicPr>
          <p:cNvPr id="585" name="Screenshot from 2021-12-22 21-15-41.png" descr="Screenshot from 2021-12-22 21-15-41.png"/>
          <p:cNvPicPr>
            <a:picLocks noChangeAspect="1"/>
          </p:cNvPicPr>
          <p:nvPr/>
        </p:nvPicPr>
        <p:blipFill>
          <a:blip r:embed="rId3">
            <a:extLst/>
          </a:blip>
          <a:stretch>
            <a:fillRect/>
          </a:stretch>
        </p:blipFill>
        <p:spPr>
          <a:xfrm>
            <a:off x="10619993" y="2340777"/>
            <a:ext cx="7051371" cy="6119534"/>
          </a:xfrm>
          <a:prstGeom prst="rect">
            <a:avLst/>
          </a:prstGeom>
          <a:ln w="12700">
            <a:miter lim="400000"/>
          </a:ln>
        </p:spPr>
      </p:pic>
      <p:pic>
        <p:nvPicPr>
          <p:cNvPr id="586" name="Picture 2" descr="Picture 2"/>
          <p:cNvPicPr>
            <a:picLocks noChangeAspect="1"/>
          </p:cNvPicPr>
          <p:nvPr/>
        </p:nvPicPr>
        <p:blipFill>
          <a:blip r:embed="rId4">
            <a:extLst/>
          </a:blip>
          <a:stretch>
            <a:fillRect/>
          </a:stretch>
        </p:blipFill>
        <p:spPr>
          <a:xfrm>
            <a:off x="3181350" y="7442497"/>
            <a:ext cx="2457450" cy="245745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CronJob - запуская по графику выполнение повторяющихся заданий (Раз в день, неделю, месяц).…"/>
          <p:cNvSpPr txBox="1"/>
          <p:nvPr>
            <p:ph type="body" sz="half" idx="1"/>
          </p:nvPr>
        </p:nvSpPr>
        <p:spPr>
          <a:xfrm>
            <a:off x="1476075" y="2617870"/>
            <a:ext cx="8319090" cy="6413700"/>
          </a:xfrm>
          <a:prstGeom prst="rect">
            <a:avLst/>
          </a:prstGeom>
        </p:spPr>
        <p:txBody>
          <a:bodyPr/>
          <a:lstStyle/>
          <a:p>
            <a:pPr defTabSz="457200">
              <a:lnSpc>
                <a:spcPct val="150000"/>
              </a:lnSpc>
              <a:spcBef>
                <a:spcPts val="1200"/>
              </a:spcBef>
              <a:defRPr sz="2600">
                <a:solidFill>
                  <a:srgbClr val="000000"/>
                </a:solidFill>
              </a:defRPr>
            </a:pPr>
            <a:r>
              <a:t>Запускает выполнение повторяющихся заданий по графику (раз в день/неделю/месяц).</a:t>
            </a:r>
          </a:p>
          <a:p>
            <a:pPr defTabSz="457200">
              <a:lnSpc>
                <a:spcPct val="150000"/>
              </a:lnSpc>
              <a:spcBef>
                <a:spcPts val="1200"/>
              </a:spcBef>
              <a:defRPr sz="2600">
                <a:solidFill>
                  <a:srgbClr val="000000"/>
                </a:solidFill>
              </a:defRPr>
            </a:pPr>
            <a:r>
              <a:t>Задавая время начала в рамках какого-то интервала времени, CronJob начнёт выполнение работы.</a:t>
            </a:r>
          </a:p>
          <a:p>
            <a:pPr defTabSz="457200">
              <a:lnSpc>
                <a:spcPct val="150000"/>
              </a:lnSpc>
              <a:spcBef>
                <a:spcPts val="120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CronJob</a:t>
            </a:r>
            <a:r>
              <a:rPr u="sng">
                <a:solidFill>
                  <a:srgbClr val="0000FF"/>
                </a:solidFill>
                <a:uFill>
                  <a:solidFill>
                    <a:srgbClr val="0000FF"/>
                  </a:solidFill>
                </a:uFill>
                <a:hlinkClick r:id="rId2" invalidUrl="" action="" tgtFrame="" tooltip="" history="1" highlightClick="0" endSnd="0"/>
              </a:rPr>
              <a:t>:</a:t>
            </a:r>
          </a:p>
        </p:txBody>
      </p:sp>
      <p:sp>
        <p:nvSpPr>
          <p:cNvPr id="589" name="CronJob"/>
          <p:cNvSpPr txBox="1"/>
          <p:nvPr>
            <p:ph type="title"/>
          </p:nvPr>
        </p:nvSpPr>
        <p:spPr>
          <a:xfrm>
            <a:off x="1476078" y="1147463"/>
            <a:ext cx="11846415" cy="850239"/>
          </a:xfrm>
          <a:prstGeom prst="rect">
            <a:avLst/>
          </a:prstGeom>
        </p:spPr>
        <p:txBody>
          <a:bodyPr/>
          <a:lstStyle/>
          <a:p>
            <a:pPr/>
            <a:r>
              <a:t>CronJob</a:t>
            </a:r>
          </a:p>
        </p:txBody>
      </p:sp>
      <p:pic>
        <p:nvPicPr>
          <p:cNvPr id="590" name="Screenshot from 2021-12-22 21-25-32.png" descr="Screenshot from 2021-12-22 21-25-32.png"/>
          <p:cNvPicPr>
            <a:picLocks noChangeAspect="1"/>
          </p:cNvPicPr>
          <p:nvPr/>
        </p:nvPicPr>
        <p:blipFill>
          <a:blip r:embed="rId3">
            <a:extLst/>
          </a:blip>
          <a:stretch>
            <a:fillRect/>
          </a:stretch>
        </p:blipFill>
        <p:spPr>
          <a:xfrm>
            <a:off x="9963353" y="2610966"/>
            <a:ext cx="7189556" cy="6669327"/>
          </a:xfrm>
          <a:prstGeom prst="rect">
            <a:avLst/>
          </a:prstGeom>
          <a:ln w="12700">
            <a:miter lim="400000"/>
          </a:ln>
        </p:spPr>
      </p:pic>
      <p:pic>
        <p:nvPicPr>
          <p:cNvPr id="591" name="Picture 2" descr="Picture 2"/>
          <p:cNvPicPr>
            <a:picLocks noChangeAspect="1"/>
          </p:cNvPicPr>
          <p:nvPr/>
        </p:nvPicPr>
        <p:blipFill>
          <a:blip r:embed="rId4">
            <a:extLst/>
          </a:blip>
          <a:stretch>
            <a:fillRect/>
          </a:stretch>
        </p:blipFill>
        <p:spPr>
          <a:xfrm>
            <a:off x="3617767" y="6430538"/>
            <a:ext cx="2450523" cy="245052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Разрабатываю с 2019 года.…"/>
          <p:cNvSpPr txBox="1"/>
          <p:nvPr>
            <p:ph type="body" sz="quarter" idx="1"/>
          </p:nvPr>
        </p:nvSpPr>
        <p:spPr>
          <a:xfrm>
            <a:off x="9532846" y="3483912"/>
            <a:ext cx="6510719" cy="4086367"/>
          </a:xfrm>
          <a:prstGeom prst="rect">
            <a:avLst/>
          </a:prstGeom>
        </p:spPr>
        <p:txBody>
          <a:bodyPr/>
          <a:lstStyle/>
          <a:p>
            <a:pPr marL="339471" indent="-339471" defTabSz="1357883">
              <a:lnSpc>
                <a:spcPct val="150000"/>
              </a:lnSpc>
              <a:spcBef>
                <a:spcPts val="1400"/>
              </a:spcBef>
              <a:buSzPct val="100000"/>
              <a:buFont typeface="Arial"/>
              <a:buChar char="•"/>
              <a:defRPr sz="2475"/>
            </a:pPr>
            <a:r>
              <a:t>Разрабатываю с 2019 года</a:t>
            </a:r>
          </a:p>
          <a:p>
            <a:pPr marL="339471" indent="-339471" defTabSz="1357883">
              <a:lnSpc>
                <a:spcPct val="150000"/>
              </a:lnSpc>
              <a:spcBef>
                <a:spcPts val="1400"/>
              </a:spcBef>
              <a:buSzPct val="100000"/>
              <a:buFont typeface="Arial"/>
              <a:buChar char="•"/>
              <a:defRPr sz="2475"/>
            </a:pPr>
            <a:r>
              <a:t>Человек “Войти в айти :D”</a:t>
            </a:r>
          </a:p>
          <a:p>
            <a:pPr marL="339471" indent="-339471" defTabSz="1357883">
              <a:lnSpc>
                <a:spcPct val="150000"/>
              </a:lnSpc>
              <a:spcBef>
                <a:spcPts val="1400"/>
              </a:spcBef>
              <a:buSzPct val="100000"/>
              <a:buFont typeface="Arial"/>
              <a:buChar char="•"/>
              <a:defRPr sz="2475"/>
            </a:pPr>
            <a:r>
              <a:t>Пишу на Golang, Java, Kotlin, на ч</a:t>
            </a:r>
            <a:r>
              <a:t>ё</a:t>
            </a:r>
            <a:r>
              <a:t>м приходится, на том</a:t>
            </a:r>
            <a:r>
              <a:t>,</a:t>
            </a:r>
            <a:r>
              <a:t> в общем</a:t>
            </a:r>
            <a:r>
              <a:t>,</a:t>
            </a:r>
            <a:r>
              <a:t> и пишу, </a:t>
            </a:r>
            <a:r>
              <a:t>иногда </a:t>
            </a:r>
            <a:r>
              <a:t>даже Java</a:t>
            </a:r>
            <a:r>
              <a:t>S</a:t>
            </a:r>
            <a:r>
              <a:t>cript и часто Yaml…</a:t>
            </a:r>
          </a:p>
          <a:p>
            <a:pPr marL="339471" indent="-339471" defTabSz="1357883">
              <a:lnSpc>
                <a:spcPct val="150000"/>
              </a:lnSpc>
              <a:spcBef>
                <a:spcPts val="1400"/>
              </a:spcBef>
              <a:buSzPct val="100000"/>
              <a:buFont typeface="Arial"/>
              <a:buChar char="•"/>
              <a:defRPr sz="2475"/>
            </a:pPr>
            <a:r>
              <a:t>Люблю инфраструктурные задачи, кодить и терзать свой мозг :D</a:t>
            </a:r>
          </a:p>
        </p:txBody>
      </p:sp>
      <p:sp>
        <p:nvSpPr>
          <p:cNvPr id="465" name="Немного обо мне"/>
          <p:cNvSpPr txBox="1"/>
          <p:nvPr>
            <p:ph type="title"/>
          </p:nvPr>
        </p:nvSpPr>
        <p:spPr>
          <a:xfrm>
            <a:off x="1476078" y="1147463"/>
            <a:ext cx="11846415" cy="850239"/>
          </a:xfrm>
          <a:prstGeom prst="rect">
            <a:avLst/>
          </a:prstGeom>
        </p:spPr>
        <p:txBody>
          <a:bodyPr/>
          <a:lstStyle/>
          <a:p>
            <a:pPr/>
            <a:r>
              <a:t>Немного обо мне</a:t>
            </a:r>
          </a:p>
        </p:txBody>
      </p:sp>
      <p:pic>
        <p:nvPicPr>
          <p:cNvPr id="466" name="Image" descr="Image"/>
          <p:cNvPicPr>
            <a:picLocks noChangeAspect="1"/>
          </p:cNvPicPr>
          <p:nvPr/>
        </p:nvPicPr>
        <p:blipFill>
          <a:blip r:embed="rId2">
            <a:extLst/>
          </a:blip>
          <a:stretch>
            <a:fillRect/>
          </a:stretch>
        </p:blipFill>
        <p:spPr>
          <a:xfrm>
            <a:off x="1833670" y="2980444"/>
            <a:ext cx="6645125" cy="611854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Локальная разработка"/>
          <p:cNvSpPr txBox="1"/>
          <p:nvPr>
            <p:ph type="title"/>
          </p:nvPr>
        </p:nvSpPr>
        <p:spPr>
          <a:xfrm>
            <a:off x="1476078" y="1147463"/>
            <a:ext cx="11846415" cy="850239"/>
          </a:xfrm>
          <a:prstGeom prst="rect">
            <a:avLst/>
          </a:prstGeom>
        </p:spPr>
        <p:txBody>
          <a:bodyPr/>
          <a:lstStyle/>
          <a:p>
            <a:pPr/>
            <a:r>
              <a:t>Локальная разработка</a:t>
            </a:r>
          </a:p>
        </p:txBody>
      </p:sp>
      <p:pic>
        <p:nvPicPr>
          <p:cNvPr id="594" name="minikube_image.png" descr="minikube_image.png"/>
          <p:cNvPicPr>
            <a:picLocks noChangeAspect="1"/>
          </p:cNvPicPr>
          <p:nvPr/>
        </p:nvPicPr>
        <p:blipFill>
          <a:blip r:embed="rId2">
            <a:extLst/>
          </a:blip>
          <a:stretch>
            <a:fillRect/>
          </a:stretch>
        </p:blipFill>
        <p:spPr>
          <a:xfrm>
            <a:off x="4098278" y="3604962"/>
            <a:ext cx="10091444" cy="416380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Начало работы:…"/>
          <p:cNvSpPr txBox="1"/>
          <p:nvPr>
            <p:ph type="body" idx="1"/>
          </p:nvPr>
        </p:nvSpPr>
        <p:spPr>
          <a:xfrm>
            <a:off x="1476077" y="2322463"/>
            <a:ext cx="16271599" cy="6969474"/>
          </a:xfrm>
          <a:prstGeom prst="rect">
            <a:avLst/>
          </a:prstGeom>
        </p:spPr>
        <p:txBody>
          <a:bodyPr/>
          <a:lstStyle/>
          <a:p>
            <a:pPr defTabSz="278891">
              <a:lnSpc>
                <a:spcPct val="150000"/>
              </a:lnSpc>
              <a:spcBef>
                <a:spcPts val="700"/>
              </a:spcBef>
              <a:defRPr sz="1500">
                <a:solidFill>
                  <a:srgbClr val="000000"/>
                </a:solidFill>
              </a:defRPr>
            </a:pPr>
            <a:r>
              <a:t>Начало работы:</a:t>
            </a:r>
            <a:r>
              <a:t> </a:t>
            </a:r>
            <a:r>
              <a:rPr u="sng">
                <a:solidFill>
                  <a:srgbClr val="0000FF"/>
                </a:solidFill>
                <a:uFill>
                  <a:solidFill>
                    <a:srgbClr val="0000FF"/>
                  </a:solidFill>
                </a:uFill>
                <a:hlinkClick r:id="rId2" invalidUrl="" action="" tgtFrame="" tooltip="" history="1" highlightClick="0" endSnd="0"/>
              </a:rPr>
              <a:t>https://minikube.sigs.k8s.io/docs/start/</a:t>
            </a:r>
            <a:r>
              <a:t> </a:t>
            </a:r>
          </a:p>
          <a:p>
            <a:pPr defTabSz="278891">
              <a:lnSpc>
                <a:spcPct val="150000"/>
              </a:lnSpc>
              <a:spcBef>
                <a:spcPts val="700"/>
              </a:spcBef>
              <a:defRPr sz="1500">
                <a:solidFill>
                  <a:srgbClr val="000000"/>
                </a:solidFill>
              </a:defRPr>
            </a:pPr>
          </a:p>
          <a:p>
            <a:pPr defTabSz="278891">
              <a:lnSpc>
                <a:spcPct val="150000"/>
              </a:lnSpc>
              <a:spcBef>
                <a:spcPts val="700"/>
              </a:spcBef>
              <a:defRPr b="1" sz="1500">
                <a:solidFill>
                  <a:srgbClr val="000000"/>
                </a:solidFill>
              </a:defRPr>
            </a:pPr>
            <a:r>
              <a:t>Драйвера виртуализации:</a:t>
            </a:r>
          </a:p>
          <a:p>
            <a:pPr defTabSz="278891">
              <a:lnSpc>
                <a:spcPct val="150000"/>
              </a:lnSpc>
              <a:spcBef>
                <a:spcPts val="700"/>
              </a:spcBef>
              <a:defRPr sz="1500">
                <a:solidFill>
                  <a:srgbClr val="000000"/>
                </a:solidFill>
              </a:defRPr>
            </a:pPr>
            <a:r>
              <a:t>- </a:t>
            </a:r>
            <a:r>
              <a:rPr b="1"/>
              <a:t>Docker</a:t>
            </a:r>
            <a:r>
              <a:t> – default</a:t>
            </a:r>
          </a:p>
          <a:p>
            <a:pPr defTabSz="278891">
              <a:lnSpc>
                <a:spcPct val="150000"/>
              </a:lnSpc>
              <a:spcBef>
                <a:spcPts val="700"/>
              </a:spcBef>
              <a:defRPr sz="1500">
                <a:solidFill>
                  <a:srgbClr val="000000"/>
                </a:solidFill>
              </a:defRPr>
            </a:pPr>
            <a:r>
              <a:t>- </a:t>
            </a:r>
            <a:r>
              <a:rPr b="1"/>
              <a:t>Virtual Box </a:t>
            </a:r>
            <a:r>
              <a:t>– универсальный выбор для всех ОС</a:t>
            </a:r>
          </a:p>
          <a:p>
            <a:pPr defTabSz="278891">
              <a:lnSpc>
                <a:spcPct val="150000"/>
              </a:lnSpc>
              <a:spcBef>
                <a:spcPts val="700"/>
              </a:spcBef>
              <a:defRPr sz="1500">
                <a:solidFill>
                  <a:srgbClr val="000000"/>
                </a:solidFill>
              </a:defRPr>
            </a:pPr>
            <a:r>
              <a:t>- </a:t>
            </a:r>
            <a:r>
              <a:rPr b="1"/>
              <a:t>Hyperkit</a:t>
            </a:r>
            <a:r>
              <a:t> – MacOS</a:t>
            </a:r>
          </a:p>
          <a:p>
            <a:pPr defTabSz="278891">
              <a:lnSpc>
                <a:spcPct val="150000"/>
              </a:lnSpc>
              <a:spcBef>
                <a:spcPts val="700"/>
              </a:spcBef>
              <a:defRPr sz="1500">
                <a:solidFill>
                  <a:srgbClr val="000000"/>
                </a:solidFill>
              </a:defRPr>
            </a:pPr>
            <a:r>
              <a:t>- </a:t>
            </a:r>
            <a:r>
              <a:rPr b="1"/>
              <a:t>HyperV</a:t>
            </a:r>
            <a:r>
              <a:t> – Windows</a:t>
            </a:r>
          </a:p>
          <a:p>
            <a:pPr defTabSz="278891">
              <a:lnSpc>
                <a:spcPct val="150000"/>
              </a:lnSpc>
              <a:spcBef>
                <a:spcPts val="700"/>
              </a:spcBef>
              <a:defRPr sz="1500">
                <a:solidFill>
                  <a:srgbClr val="000000"/>
                </a:solidFill>
              </a:defRPr>
            </a:pPr>
            <a:r>
              <a:t>- </a:t>
            </a:r>
            <a:r>
              <a:rPr b="1"/>
              <a:t>KVM</a:t>
            </a:r>
            <a:r>
              <a:t> – Linux</a:t>
            </a:r>
          </a:p>
          <a:p>
            <a:pPr defTabSz="278891">
              <a:lnSpc>
                <a:spcPct val="150000"/>
              </a:lnSpc>
              <a:spcBef>
                <a:spcPts val="700"/>
              </a:spcBef>
              <a:defRPr sz="1500">
                <a:solidFill>
                  <a:srgbClr val="000000"/>
                </a:solidFill>
              </a:defRPr>
            </a:pPr>
          </a:p>
          <a:p>
            <a:pPr defTabSz="278891">
              <a:lnSpc>
                <a:spcPct val="150000"/>
              </a:lnSpc>
              <a:spcBef>
                <a:spcPts val="700"/>
              </a:spcBef>
              <a:defRPr b="1" sz="1500">
                <a:solidFill>
                  <a:srgbClr val="000000"/>
                </a:solidFill>
              </a:defRPr>
            </a:pPr>
            <a:r>
              <a:t>Полезные команды minikube:</a:t>
            </a:r>
          </a:p>
          <a:p>
            <a:pPr defTabSz="278891">
              <a:lnSpc>
                <a:spcPct val="150000"/>
              </a:lnSpc>
              <a:spcBef>
                <a:spcPts val="700"/>
              </a:spcBef>
              <a:defRPr sz="1500">
                <a:solidFill>
                  <a:srgbClr val="000000"/>
                </a:solidFill>
              </a:defRPr>
            </a:pPr>
            <a:r>
              <a:t>- </a:t>
            </a:r>
            <a:r>
              <a:rPr b="1"/>
              <a:t>minikube node add </a:t>
            </a:r>
            <a:r>
              <a:t>- добав</a:t>
            </a:r>
            <a:r>
              <a:t>ить</a:t>
            </a:r>
            <a:r>
              <a:t> ноду к minikube</a:t>
            </a:r>
          </a:p>
          <a:p>
            <a:pPr defTabSz="278891">
              <a:lnSpc>
                <a:spcPct val="150000"/>
              </a:lnSpc>
              <a:spcBef>
                <a:spcPts val="700"/>
              </a:spcBef>
              <a:defRPr sz="1500">
                <a:solidFill>
                  <a:srgbClr val="000000"/>
                </a:solidFill>
              </a:defRPr>
            </a:pPr>
            <a:r>
              <a:t>- </a:t>
            </a:r>
            <a:r>
              <a:rPr b="1"/>
              <a:t>minikube addons list </a:t>
            </a:r>
            <a:r>
              <a:t>- все доступные аддоны minikube</a:t>
            </a:r>
          </a:p>
          <a:p>
            <a:pPr defTabSz="278891">
              <a:lnSpc>
                <a:spcPct val="150000"/>
              </a:lnSpc>
              <a:spcBef>
                <a:spcPts val="700"/>
              </a:spcBef>
              <a:defRPr sz="1500">
                <a:solidFill>
                  <a:srgbClr val="000000"/>
                </a:solidFill>
              </a:defRPr>
            </a:pPr>
            <a:r>
              <a:t>- </a:t>
            </a:r>
            <a:r>
              <a:rPr b="1"/>
              <a:t>minikube addons enable &lt;addon_name&gt; </a:t>
            </a:r>
            <a:r>
              <a:t>- включ</a:t>
            </a:r>
            <a:r>
              <a:t>ить</a:t>
            </a:r>
            <a:r>
              <a:t> аддон для minikube</a:t>
            </a:r>
          </a:p>
          <a:p>
            <a:pPr defTabSz="278891">
              <a:lnSpc>
                <a:spcPct val="150000"/>
              </a:lnSpc>
              <a:spcBef>
                <a:spcPts val="700"/>
              </a:spcBef>
              <a:defRPr sz="1500">
                <a:solidFill>
                  <a:srgbClr val="000000"/>
                </a:solidFill>
              </a:defRPr>
            </a:pPr>
            <a:r>
              <a:t>- </a:t>
            </a:r>
            <a:r>
              <a:rPr b="1"/>
              <a:t>minikube image build -t &lt;tag&gt; &lt;directory&gt; </a:t>
            </a:r>
            <a:r>
              <a:t>- созда</a:t>
            </a:r>
            <a:r>
              <a:t>ть</a:t>
            </a:r>
            <a:r>
              <a:t> image напрямую в minikube</a:t>
            </a:r>
          </a:p>
          <a:p>
            <a:pPr defTabSz="278891">
              <a:lnSpc>
                <a:spcPct val="150000"/>
              </a:lnSpc>
              <a:spcBef>
                <a:spcPts val="700"/>
              </a:spcBef>
              <a:defRPr sz="1500">
                <a:solidFill>
                  <a:srgbClr val="000000"/>
                </a:solidFill>
              </a:defRPr>
            </a:pPr>
            <a:r>
              <a:t>- </a:t>
            </a:r>
            <a:r>
              <a:rPr b="1"/>
              <a:t>minikube mount &lt;from&gt;:&lt;to&gt; </a:t>
            </a:r>
            <a:r>
              <a:t>- монтир</a:t>
            </a:r>
            <a:r>
              <a:t>овать</a:t>
            </a:r>
            <a:r>
              <a:t> директорию в minikube</a:t>
            </a:r>
          </a:p>
          <a:p>
            <a:pPr defTabSz="278891">
              <a:lnSpc>
                <a:spcPct val="150000"/>
              </a:lnSpc>
              <a:spcBef>
                <a:spcPts val="700"/>
              </a:spcBef>
              <a:defRPr sz="1500">
                <a:solidFill>
                  <a:srgbClr val="000000"/>
                </a:solidFill>
              </a:defRPr>
            </a:pPr>
            <a:r>
              <a:t>- </a:t>
            </a:r>
            <a:r>
              <a:rPr b="1"/>
              <a:t>minikube ip </a:t>
            </a:r>
            <a:r>
              <a:t>- IP адрес minikube</a:t>
            </a:r>
          </a:p>
          <a:p>
            <a:pPr defTabSz="278891">
              <a:lnSpc>
                <a:spcPct val="150000"/>
              </a:lnSpc>
              <a:spcBef>
                <a:spcPts val="700"/>
              </a:spcBef>
              <a:defRPr sz="1500">
                <a:solidFill>
                  <a:srgbClr val="000000"/>
                </a:solidFill>
              </a:defRPr>
            </a:pPr>
            <a:r>
              <a:t>- </a:t>
            </a:r>
            <a:r>
              <a:rPr b="1"/>
              <a:t>minikube —help </a:t>
            </a:r>
            <a:r>
              <a:t>- помощь и основные команды minikube</a:t>
            </a:r>
          </a:p>
        </p:txBody>
      </p:sp>
      <p:sp>
        <p:nvSpPr>
          <p:cNvPr id="597" name="Minikube"/>
          <p:cNvSpPr txBox="1"/>
          <p:nvPr>
            <p:ph type="title"/>
          </p:nvPr>
        </p:nvSpPr>
        <p:spPr>
          <a:xfrm>
            <a:off x="1476078" y="1147463"/>
            <a:ext cx="11846415" cy="850239"/>
          </a:xfrm>
          <a:prstGeom prst="rect">
            <a:avLst/>
          </a:prstGeom>
        </p:spPr>
        <p:txBody>
          <a:bodyPr/>
          <a:lstStyle/>
          <a:p>
            <a:pPr/>
            <a:r>
              <a:t>Minikube</a:t>
            </a:r>
          </a:p>
        </p:txBody>
      </p:sp>
      <p:pic>
        <p:nvPicPr>
          <p:cNvPr id="598" name="Picture 2" descr="Picture 2"/>
          <p:cNvPicPr>
            <a:picLocks noChangeAspect="1"/>
          </p:cNvPicPr>
          <p:nvPr/>
        </p:nvPicPr>
        <p:blipFill>
          <a:blip r:embed="rId3">
            <a:extLst/>
          </a:blip>
          <a:stretch>
            <a:fillRect/>
          </a:stretch>
        </p:blipFill>
        <p:spPr>
          <a:xfrm>
            <a:off x="14258059" y="1997703"/>
            <a:ext cx="2713759" cy="2713759"/>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Text Placeholder 1"/>
          <p:cNvSpPr txBox="1"/>
          <p:nvPr>
            <p:ph type="body" idx="1"/>
          </p:nvPr>
        </p:nvSpPr>
        <p:spPr>
          <a:xfrm>
            <a:off x="1476075" y="2617870"/>
            <a:ext cx="15335847" cy="6413700"/>
          </a:xfrm>
          <a:prstGeom prst="rect">
            <a:avLst/>
          </a:prstGeom>
        </p:spPr>
        <p:txBody>
          <a:bodyPr/>
          <a:lstStyle/>
          <a:p>
            <a:pPr algn="ctr">
              <a:defRPr sz="6000"/>
            </a:pPr>
          </a:p>
          <a:p>
            <a:pPr algn="ctr">
              <a:defRPr sz="6000"/>
            </a:pPr>
          </a:p>
          <a:p>
            <a:pPr algn="ctr">
              <a:defRPr sz="6600"/>
            </a:pPr>
            <a:r>
              <a:t>Спасибо за внимание!</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С чего все начиналось?;…"/>
          <p:cNvSpPr txBox="1"/>
          <p:nvPr>
            <p:ph type="body" idx="1"/>
          </p:nvPr>
        </p:nvSpPr>
        <p:spPr>
          <a:xfrm>
            <a:off x="1476076" y="2894961"/>
            <a:ext cx="15689706" cy="6775513"/>
          </a:xfrm>
          <a:prstGeom prst="rect">
            <a:avLst/>
          </a:prstGeom>
        </p:spPr>
        <p:txBody>
          <a:bodyPr/>
          <a:lstStyle/>
          <a:p>
            <a:pPr marL="457200" indent="-317500" defTabSz="457200">
              <a:lnSpc>
                <a:spcPct val="150000"/>
              </a:lnSpc>
              <a:spcBef>
                <a:spcPts val="0"/>
              </a:spcBef>
              <a:buSzPct val="100000"/>
              <a:buFont typeface="Times Roman"/>
              <a:buChar char="•"/>
              <a:defRPr sz="2800">
                <a:solidFill>
                  <a:srgbClr val="000000"/>
                </a:solidFill>
              </a:defRPr>
            </a:pPr>
            <a:r>
              <a:t>С чего вс</a:t>
            </a:r>
            <a:r>
              <a:t>ё</a:t>
            </a:r>
            <a:r>
              <a:t> начиналось?</a:t>
            </a:r>
            <a:endParaRPr sz="2600"/>
          </a:p>
          <a:p>
            <a:pPr marL="457200" indent="-317500" defTabSz="457200">
              <a:lnSpc>
                <a:spcPct val="150000"/>
              </a:lnSpc>
              <a:spcBef>
                <a:spcPts val="0"/>
              </a:spcBef>
              <a:buSzPct val="100000"/>
              <a:buFont typeface="Times Roman"/>
              <a:buChar char="•"/>
              <a:defRPr sz="2800">
                <a:solidFill>
                  <a:srgbClr val="000000"/>
                </a:solidFill>
              </a:defRPr>
            </a:pPr>
            <a:r>
              <a:t>Что такое Kubernetes?</a:t>
            </a:r>
            <a:endParaRPr sz="2600"/>
          </a:p>
          <a:p>
            <a:pPr marL="457200" indent="-317500" defTabSz="457200">
              <a:lnSpc>
                <a:spcPct val="150000"/>
              </a:lnSpc>
              <a:spcBef>
                <a:spcPts val="0"/>
              </a:spcBef>
              <a:buSzPct val="100000"/>
              <a:buFont typeface="Times Roman"/>
              <a:buChar char="•"/>
              <a:defRPr sz="2800">
                <a:solidFill>
                  <a:srgbClr val="000000"/>
                </a:solidFill>
              </a:defRPr>
            </a:pPr>
            <a:r>
              <a:t>Абстракции приложени</a:t>
            </a:r>
            <a:r>
              <a:t>й</a:t>
            </a:r>
          </a:p>
          <a:p>
            <a:pPr marL="457200" indent="-317500" defTabSz="457200">
              <a:lnSpc>
                <a:spcPct val="150000"/>
              </a:lnSpc>
              <a:spcBef>
                <a:spcPts val="0"/>
              </a:spcBef>
              <a:buSzPct val="100000"/>
              <a:buFont typeface="Times Roman"/>
              <a:buChar char="•"/>
              <a:defRPr sz="2800">
                <a:solidFill>
                  <a:srgbClr val="000000"/>
                </a:solidFill>
              </a:defRPr>
            </a:pPr>
            <a:r>
              <a:t>Абстракции конфигурации сервисов</a:t>
            </a:r>
          </a:p>
          <a:p>
            <a:pPr marL="457200" indent="-317500" defTabSz="457200">
              <a:lnSpc>
                <a:spcPct val="150000"/>
              </a:lnSpc>
              <a:spcBef>
                <a:spcPts val="0"/>
              </a:spcBef>
              <a:buSzPct val="100000"/>
              <a:buFont typeface="Times Roman"/>
              <a:buChar char="•"/>
              <a:defRPr sz="2800">
                <a:solidFill>
                  <a:srgbClr val="000000"/>
                </a:solidFill>
              </a:defRPr>
            </a:pPr>
            <a:r>
              <a:t>Абстракции работы с данными</a:t>
            </a:r>
          </a:p>
          <a:p>
            <a:pPr marL="457200" indent="-317500" defTabSz="457200">
              <a:lnSpc>
                <a:spcPct val="150000"/>
              </a:lnSpc>
              <a:spcBef>
                <a:spcPts val="0"/>
              </a:spcBef>
              <a:buSzPct val="100000"/>
              <a:buFont typeface="Times Roman"/>
              <a:buChar char="•"/>
              <a:defRPr sz="2800">
                <a:solidFill>
                  <a:srgbClr val="000000"/>
                </a:solidFill>
              </a:defRPr>
            </a:pPr>
            <a:r>
              <a:t>Абстракции сервисов</a:t>
            </a:r>
          </a:p>
          <a:p>
            <a:pPr marL="457200" indent="-317500" defTabSz="457200">
              <a:lnSpc>
                <a:spcPct val="150000"/>
              </a:lnSpc>
              <a:spcBef>
                <a:spcPts val="0"/>
              </a:spcBef>
              <a:buSzPct val="100000"/>
              <a:buFont typeface="Times Roman"/>
              <a:buChar char="•"/>
              <a:defRPr sz="2800">
                <a:solidFill>
                  <a:srgbClr val="000000"/>
                </a:solidFill>
              </a:defRPr>
            </a:pPr>
            <a:r>
              <a:t>Разово-запускаемые задачи</a:t>
            </a:r>
          </a:p>
          <a:p>
            <a:pPr marL="457200" indent="-317500" defTabSz="457200">
              <a:lnSpc>
                <a:spcPct val="150000"/>
              </a:lnSpc>
              <a:spcBef>
                <a:spcPts val="0"/>
              </a:spcBef>
              <a:buSzPct val="100000"/>
              <a:buFont typeface="Times Roman"/>
              <a:buChar char="•"/>
              <a:defRPr sz="2800">
                <a:solidFill>
                  <a:srgbClr val="000000"/>
                </a:solidFill>
              </a:defRPr>
            </a:pPr>
            <a:r>
              <a:t>Локальная разработка</a:t>
            </a:r>
          </a:p>
        </p:txBody>
      </p:sp>
      <p:sp>
        <p:nvSpPr>
          <p:cNvPr id="469" name="План:"/>
          <p:cNvSpPr txBox="1"/>
          <p:nvPr>
            <p:ph type="title"/>
          </p:nvPr>
        </p:nvSpPr>
        <p:spPr>
          <a:xfrm>
            <a:off x="1476078" y="1147463"/>
            <a:ext cx="11846415" cy="850239"/>
          </a:xfrm>
          <a:prstGeom prst="rect">
            <a:avLst/>
          </a:prstGeom>
        </p:spPr>
        <p:txBody>
          <a:bodyPr/>
          <a:lstStyle/>
          <a:p>
            <a:pPr/>
            <a:r>
              <a:t>План:</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С чего все начиналось"/>
          <p:cNvSpPr txBox="1"/>
          <p:nvPr>
            <p:ph type="title"/>
          </p:nvPr>
        </p:nvSpPr>
        <p:spPr>
          <a:xfrm>
            <a:off x="1476078" y="1147463"/>
            <a:ext cx="11846415" cy="850239"/>
          </a:xfrm>
          <a:prstGeom prst="rect">
            <a:avLst/>
          </a:prstGeom>
        </p:spPr>
        <p:txBody>
          <a:bodyPr/>
          <a:lstStyle/>
          <a:p>
            <a:pPr/>
            <a:r>
              <a:t>С чего вс</a:t>
            </a:r>
            <a:r>
              <a:t>ё</a:t>
            </a:r>
            <a:r>
              <a:t> начиналось</a:t>
            </a:r>
          </a:p>
        </p:txBody>
      </p:sp>
      <p:pic>
        <p:nvPicPr>
          <p:cNvPr id="472" name="Screenshot from 2021-12-19 22-01-26.png" descr="Screenshot from 2021-12-19 22-01-26.png"/>
          <p:cNvPicPr>
            <a:picLocks noChangeAspect="1"/>
          </p:cNvPicPr>
          <p:nvPr/>
        </p:nvPicPr>
        <p:blipFill>
          <a:blip r:embed="rId2">
            <a:extLst/>
          </a:blip>
          <a:stretch>
            <a:fillRect/>
          </a:stretch>
        </p:blipFill>
        <p:spPr>
          <a:xfrm>
            <a:off x="2093809" y="3322685"/>
            <a:ext cx="14100381" cy="527646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Kubernetes — это портативная расширяемая платформа с открытым исходным кодом для управления контейнеризованными рабочими нагрузками и сервисами, которая облегчает как декларативную настройку, так и автоматизацию. У платформы есть большая, быстро растущая"/>
          <p:cNvSpPr txBox="1"/>
          <p:nvPr>
            <p:ph type="body" sz="quarter" idx="1"/>
          </p:nvPr>
        </p:nvSpPr>
        <p:spPr>
          <a:xfrm>
            <a:off x="1476075" y="2401936"/>
            <a:ext cx="15578871" cy="2364028"/>
          </a:xfrm>
          <a:prstGeom prst="rect">
            <a:avLst/>
          </a:prstGeom>
        </p:spPr>
        <p:txBody>
          <a:bodyPr/>
          <a:lstStyle>
            <a:lvl1pPr defTabSz="457200">
              <a:lnSpc>
                <a:spcPct val="160000"/>
              </a:lnSpc>
              <a:spcBef>
                <a:spcPts val="0"/>
              </a:spcBef>
              <a:defRPr sz="2500">
                <a:solidFill>
                  <a:srgbClr val="000000"/>
                </a:solidFill>
              </a:defRPr>
            </a:lvl1pPr>
          </a:lstStyle>
          <a:p>
            <a:pPr/>
            <a:r>
              <a:t>Kubernetes — это портативная расширяемая платформа с открытым исходным кодом для управления контейнеризованными рабочими нагрузками и сервисами, которая облегчает как декларативную настройку, так и автоматизацию. У платформы есть большая, быстро растущая экосистема. Сервисы, поддержка и инструменты Kubernetes широко доступны.</a:t>
            </a:r>
          </a:p>
        </p:txBody>
      </p:sp>
      <p:sp>
        <p:nvSpPr>
          <p:cNvPr id="475" name="Что из себя представляет Kubernetes?"/>
          <p:cNvSpPr txBox="1"/>
          <p:nvPr>
            <p:ph type="title"/>
          </p:nvPr>
        </p:nvSpPr>
        <p:spPr>
          <a:xfrm>
            <a:off x="1476078" y="1147463"/>
            <a:ext cx="11846415" cy="850239"/>
          </a:xfrm>
          <a:prstGeom prst="rect">
            <a:avLst/>
          </a:prstGeom>
        </p:spPr>
        <p:txBody>
          <a:bodyPr/>
          <a:lstStyle/>
          <a:p>
            <a:pPr/>
            <a:r>
              <a:t>Что из себя представляет Kubernetes?</a:t>
            </a:r>
          </a:p>
        </p:txBody>
      </p:sp>
      <p:pic>
        <p:nvPicPr>
          <p:cNvPr id="476" name="Screenshot from 2021-12-19 21-52-17.png" descr="Screenshot from 2021-12-19 21-52-17.png"/>
          <p:cNvPicPr>
            <a:picLocks noChangeAspect="1"/>
          </p:cNvPicPr>
          <p:nvPr/>
        </p:nvPicPr>
        <p:blipFill>
          <a:blip r:embed="rId2">
            <a:extLst/>
          </a:blip>
          <a:stretch>
            <a:fillRect/>
          </a:stretch>
        </p:blipFill>
        <p:spPr>
          <a:xfrm>
            <a:off x="4779817" y="5158454"/>
            <a:ext cx="8728366" cy="462886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Абстракции приложений"/>
          <p:cNvSpPr txBox="1"/>
          <p:nvPr>
            <p:ph type="title"/>
          </p:nvPr>
        </p:nvSpPr>
        <p:spPr>
          <a:xfrm>
            <a:off x="1476078" y="1147463"/>
            <a:ext cx="11846415" cy="850239"/>
          </a:xfrm>
          <a:prstGeom prst="rect">
            <a:avLst/>
          </a:prstGeom>
        </p:spPr>
        <p:txBody>
          <a:bodyPr/>
          <a:lstStyle/>
          <a:p>
            <a:pPr/>
            <a:r>
              <a:t>Абстракции приложений</a:t>
            </a:r>
          </a:p>
        </p:txBody>
      </p:sp>
      <p:pic>
        <p:nvPicPr>
          <p:cNvPr id="479" name="Screenshot from 2021-12-20 21-31-20.png" descr="Screenshot from 2021-12-20 21-31-20.png"/>
          <p:cNvPicPr>
            <a:picLocks noChangeAspect="1"/>
          </p:cNvPicPr>
          <p:nvPr/>
        </p:nvPicPr>
        <p:blipFill>
          <a:blip r:embed="rId2">
            <a:extLst/>
          </a:blip>
          <a:stretch>
            <a:fillRect/>
          </a:stretch>
        </p:blipFill>
        <p:spPr>
          <a:xfrm>
            <a:off x="7107380" y="3165456"/>
            <a:ext cx="4073239" cy="597408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Наименьший юнит который вы можете создать и поддерживать.…"/>
          <p:cNvSpPr txBox="1"/>
          <p:nvPr>
            <p:ph type="body" sz="half" idx="1"/>
          </p:nvPr>
        </p:nvSpPr>
        <p:spPr>
          <a:xfrm>
            <a:off x="914400" y="2821933"/>
            <a:ext cx="8660536" cy="4925345"/>
          </a:xfrm>
          <a:prstGeom prst="rect">
            <a:avLst/>
          </a:prstGeom>
        </p:spPr>
        <p:txBody>
          <a:bodyPr/>
          <a:lstStyle/>
          <a:p>
            <a:pPr defTabSz="457200">
              <a:lnSpc>
                <a:spcPct val="150000"/>
              </a:lnSpc>
              <a:spcBef>
                <a:spcPts val="1200"/>
              </a:spcBef>
              <a:defRPr sz="2500">
                <a:solidFill>
                  <a:srgbClr val="000000"/>
                </a:solidFill>
              </a:defRPr>
            </a:pPr>
            <a:r>
              <a:t>Наименьший юнит</a:t>
            </a:r>
            <a:r>
              <a:t>,</a:t>
            </a:r>
            <a:r>
              <a:t> который вы можете создать и поддерживать.</a:t>
            </a:r>
            <a:endParaRPr sz="2600"/>
          </a:p>
          <a:p>
            <a:pPr defTabSz="457200">
              <a:lnSpc>
                <a:spcPct val="150000"/>
              </a:lnSpc>
              <a:spcBef>
                <a:spcPts val="1200"/>
              </a:spcBef>
              <a:defRPr sz="2500">
                <a:solidFill>
                  <a:srgbClr val="000000"/>
                </a:solidFill>
              </a:defRPr>
            </a:pPr>
            <a:r>
              <a:t>Pod объединя</a:t>
            </a:r>
            <a:r>
              <a:t>ет</a:t>
            </a:r>
            <a:r>
              <a:t> в себе несколько контейнеров, которые совместно используют ресурсы, такие как:</a:t>
            </a:r>
            <a:endParaRPr sz="2600"/>
          </a:p>
          <a:p>
            <a:pPr lvl="1" marL="457200" indent="-317500" defTabSz="457200">
              <a:lnSpc>
                <a:spcPct val="150000"/>
              </a:lnSpc>
              <a:spcBef>
                <a:spcPts val="0"/>
              </a:spcBef>
              <a:buSzPct val="100000"/>
              <a:buFont typeface="Times Roman"/>
              <a:buChar char="•"/>
              <a:defRPr sz="2500">
                <a:solidFill>
                  <a:srgbClr val="000000"/>
                </a:solidFill>
              </a:defRPr>
            </a:pPr>
            <a:r>
              <a:t>Общее хранилище (тома);</a:t>
            </a:r>
            <a:endParaRPr sz="2600"/>
          </a:p>
          <a:p>
            <a:pPr lvl="1" marL="457200" indent="-317500" defTabSz="457200">
              <a:lnSpc>
                <a:spcPct val="150000"/>
              </a:lnSpc>
              <a:spcBef>
                <a:spcPts val="0"/>
              </a:spcBef>
              <a:buSzPct val="100000"/>
              <a:buFont typeface="Times Roman"/>
              <a:buChar char="•"/>
              <a:defRPr sz="2500">
                <a:solidFill>
                  <a:srgbClr val="000000"/>
                </a:solidFill>
              </a:defRPr>
            </a:pPr>
            <a:r>
              <a:t>Сеть (</a:t>
            </a:r>
            <a:r>
              <a:t>у</a:t>
            </a:r>
            <a:r>
              <a:t>никальный IP);</a:t>
            </a:r>
            <a:endParaRPr sz="2600"/>
          </a:p>
          <a:p>
            <a:pPr lvl="1" marL="457200" indent="-317500" defTabSz="457200">
              <a:lnSpc>
                <a:spcPct val="150000"/>
              </a:lnSpc>
              <a:spcBef>
                <a:spcPts val="0"/>
              </a:spcBef>
              <a:buSzPct val="100000"/>
              <a:buFont typeface="Times Roman"/>
              <a:buChar char="•"/>
              <a:defRPr sz="2500">
                <a:solidFill>
                  <a:srgbClr val="000000"/>
                </a:solidFill>
              </a:defRPr>
            </a:pPr>
            <a:r>
              <a:t>Информацию по выполнению каждого контейнера.</a:t>
            </a:r>
          </a:p>
        </p:txBody>
      </p:sp>
      <p:sp>
        <p:nvSpPr>
          <p:cNvPr id="482" name="Pod"/>
          <p:cNvSpPr txBox="1"/>
          <p:nvPr>
            <p:ph type="title"/>
          </p:nvPr>
        </p:nvSpPr>
        <p:spPr>
          <a:xfrm>
            <a:off x="1476078" y="1147463"/>
            <a:ext cx="11846415" cy="850239"/>
          </a:xfrm>
          <a:prstGeom prst="rect">
            <a:avLst/>
          </a:prstGeom>
        </p:spPr>
        <p:txBody>
          <a:bodyPr/>
          <a:lstStyle/>
          <a:p>
            <a:pPr/>
            <a:r>
              <a:t>Pod</a:t>
            </a:r>
          </a:p>
        </p:txBody>
      </p:sp>
      <p:pic>
        <p:nvPicPr>
          <p:cNvPr id="483" name="Screenshot from 2021-12-19 22-18-38.png" descr="Screenshot from 2021-12-19 22-18-38.png"/>
          <p:cNvPicPr>
            <a:picLocks noChangeAspect="1"/>
          </p:cNvPicPr>
          <p:nvPr/>
        </p:nvPicPr>
        <p:blipFill>
          <a:blip r:embed="rId2">
            <a:extLst/>
          </a:blip>
          <a:srcRect l="0" t="0" r="20695" b="0"/>
          <a:stretch>
            <a:fillRect/>
          </a:stretch>
        </p:blipFill>
        <p:spPr>
          <a:xfrm>
            <a:off x="9574935" y="2821933"/>
            <a:ext cx="7495115" cy="4676425"/>
          </a:xfrm>
          <a:prstGeom prst="rect">
            <a:avLst/>
          </a:prstGeom>
          <a:ln w="12700">
            <a:miter lim="400000"/>
          </a:ln>
        </p:spPr>
      </p:pic>
      <p:sp>
        <p:nvSpPr>
          <p:cNvPr id="484" name="О pod: https://kubernetes.io/docs/concepts/workloads/pods/">
            <a:hlinkClick r:id="rId3" invalidUrl="" action="" tgtFrame="" tooltip="" history="1" highlightClick="0" endSnd="0"/>
          </p:cNvPr>
          <p:cNvSpPr txBox="1"/>
          <p:nvPr/>
        </p:nvSpPr>
        <p:spPr>
          <a:xfrm>
            <a:off x="1300078" y="7747277"/>
            <a:ext cx="8274857" cy="4493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25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О </a:t>
            </a:r>
            <a:r>
              <a:rPr u="sng">
                <a:solidFill>
                  <a:srgbClr val="0000FF"/>
                </a:solidFill>
                <a:uFill>
                  <a:solidFill>
                    <a:srgbClr val="0000FF"/>
                  </a:solidFill>
                </a:uFill>
                <a:hlinkClick r:id="rId3" invalidUrl="" action="" tgtFrame="" tooltip="" history="1" highlightClick="0" endSnd="0"/>
              </a:rPr>
              <a:t>Pod:</a:t>
            </a:r>
          </a:p>
        </p:txBody>
      </p:sp>
      <p:pic>
        <p:nvPicPr>
          <p:cNvPr id="485" name="Picture 2" descr="Picture 2"/>
          <p:cNvPicPr>
            <a:picLocks noChangeAspect="1"/>
          </p:cNvPicPr>
          <p:nvPr/>
        </p:nvPicPr>
        <p:blipFill>
          <a:blip r:embed="rId4">
            <a:extLst/>
          </a:blip>
          <a:stretch>
            <a:fillRect/>
          </a:stretch>
        </p:blipFill>
        <p:spPr>
          <a:xfrm>
            <a:off x="3967452" y="7498357"/>
            <a:ext cx="2554433" cy="255443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Юнит для декларирования того количества реплик, которое должно стабильно работать в любой промежуток времени.…"/>
          <p:cNvSpPr txBox="1"/>
          <p:nvPr>
            <p:ph type="body" sz="half" idx="1"/>
          </p:nvPr>
        </p:nvSpPr>
        <p:spPr>
          <a:xfrm>
            <a:off x="1476074" y="2617870"/>
            <a:ext cx="6541163" cy="6413700"/>
          </a:xfrm>
          <a:prstGeom prst="rect">
            <a:avLst/>
          </a:prstGeom>
        </p:spPr>
        <p:txBody>
          <a:bodyPr/>
          <a:lstStyle/>
          <a:p>
            <a:pPr defTabSz="457200">
              <a:lnSpc>
                <a:spcPct val="150000"/>
              </a:lnSpc>
              <a:spcBef>
                <a:spcPts val="0"/>
              </a:spcBef>
              <a:defRPr sz="2600">
                <a:solidFill>
                  <a:srgbClr val="000000"/>
                </a:solidFill>
              </a:defRPr>
            </a:pPr>
            <a:r>
              <a:t>Юнит для декларирования т</a:t>
            </a:r>
            <a:r>
              <a:t>ако</a:t>
            </a:r>
            <a:r>
              <a:t>го количества реплик, которое должно стабильно работать в любой </a:t>
            </a:r>
          </a:p>
          <a:p>
            <a:pPr defTabSz="457200">
              <a:lnSpc>
                <a:spcPct val="150000"/>
              </a:lnSpc>
              <a:spcBef>
                <a:spcPts val="0"/>
              </a:spcBef>
              <a:defRPr sz="2600">
                <a:solidFill>
                  <a:srgbClr val="000000"/>
                </a:solidFill>
              </a:defRPr>
            </a:pPr>
            <a:r>
              <a:t>промежуток времени.</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rPr u="sng">
                <a:solidFill>
                  <a:srgbClr val="0000FF"/>
                </a:solidFill>
                <a:uFill>
                  <a:solidFill>
                    <a:srgbClr val="0000FF"/>
                  </a:solidFill>
                </a:uFill>
                <a:hlinkClick r:id="rId2" invalidUrl="" action="" tgtFrame="" tooltip="" history="1" highlightClick="0" endSnd="0"/>
              </a:rPr>
              <a:t>О </a:t>
            </a:r>
            <a:r>
              <a:rPr u="sng">
                <a:solidFill>
                  <a:srgbClr val="0000FF"/>
                </a:solidFill>
                <a:uFill>
                  <a:solidFill>
                    <a:srgbClr val="0000FF"/>
                  </a:solidFill>
                </a:uFill>
                <a:hlinkClick r:id="rId2" invalidUrl="" action="" tgtFrame="" tooltip="" history="1" highlightClick="0" endSnd="0"/>
              </a:rPr>
              <a:t>ReplicaSet</a:t>
            </a:r>
            <a:r>
              <a:rPr u="sng">
                <a:solidFill>
                  <a:srgbClr val="0000FF"/>
                </a:solidFill>
                <a:uFill>
                  <a:solidFill>
                    <a:srgbClr val="0000FF"/>
                  </a:solidFill>
                </a:uFill>
                <a:hlinkClick r:id="rId2" invalidUrl="" action="" tgtFrame="" tooltip="" history="1" highlightClick="0" endSnd="0"/>
              </a:rPr>
              <a:t>:</a:t>
            </a:r>
          </a:p>
        </p:txBody>
      </p:sp>
      <p:sp>
        <p:nvSpPr>
          <p:cNvPr id="488" name="Replica-Set"/>
          <p:cNvSpPr txBox="1"/>
          <p:nvPr>
            <p:ph type="title"/>
          </p:nvPr>
        </p:nvSpPr>
        <p:spPr>
          <a:xfrm>
            <a:off x="1476078" y="1147463"/>
            <a:ext cx="11846415" cy="850239"/>
          </a:xfrm>
          <a:prstGeom prst="rect">
            <a:avLst/>
          </a:prstGeom>
        </p:spPr>
        <p:txBody>
          <a:bodyPr/>
          <a:lstStyle/>
          <a:p>
            <a:pPr/>
            <a:r>
              <a:t>Replica-Set</a:t>
            </a:r>
          </a:p>
        </p:txBody>
      </p:sp>
      <p:pic>
        <p:nvPicPr>
          <p:cNvPr id="489" name="Screenshot from 2021-12-19 22-30-51.png" descr="Screenshot from 2021-12-19 22-30-51.png"/>
          <p:cNvPicPr>
            <a:picLocks noChangeAspect="1"/>
          </p:cNvPicPr>
          <p:nvPr/>
        </p:nvPicPr>
        <p:blipFill>
          <a:blip r:embed="rId3">
            <a:extLst/>
          </a:blip>
          <a:stretch>
            <a:fillRect/>
          </a:stretch>
        </p:blipFill>
        <p:spPr>
          <a:xfrm>
            <a:off x="8017236" y="2617871"/>
            <a:ext cx="9970905" cy="6003191"/>
          </a:xfrm>
          <a:prstGeom prst="rect">
            <a:avLst/>
          </a:prstGeom>
          <a:ln w="12700">
            <a:miter lim="400000"/>
          </a:ln>
        </p:spPr>
      </p:pic>
      <p:pic>
        <p:nvPicPr>
          <p:cNvPr id="490" name="Picture 2" descr="Picture 2"/>
          <p:cNvPicPr>
            <a:picLocks noChangeAspect="1"/>
          </p:cNvPicPr>
          <p:nvPr/>
        </p:nvPicPr>
        <p:blipFill>
          <a:blip r:embed="rId4">
            <a:extLst/>
          </a:blip>
          <a:stretch>
            <a:fillRect/>
          </a:stretch>
        </p:blipFill>
        <p:spPr>
          <a:xfrm>
            <a:off x="2685351" y="6097104"/>
            <a:ext cx="2523957" cy="252395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ataArt-Corporate-Safe-Arial">
  <a:themeElements>
    <a:clrScheme name="DataArt-Corporate-Safe-Arial">
      <a:dk1>
        <a:srgbClr val="333332"/>
      </a:dk1>
      <a:lt1>
        <a:srgbClr val="FFFFFF"/>
      </a:lt1>
      <a:dk2>
        <a:srgbClr val="A7A7A7"/>
      </a:dk2>
      <a:lt2>
        <a:srgbClr val="535353"/>
      </a:lt2>
      <a:accent1>
        <a:srgbClr val="53CFF8"/>
      </a:accent1>
      <a:accent2>
        <a:srgbClr val="2BC6BF"/>
      </a:accent2>
      <a:accent3>
        <a:srgbClr val="F0503C"/>
      </a:accent3>
      <a:accent4>
        <a:srgbClr val="70529F"/>
      </a:accent4>
      <a:accent5>
        <a:srgbClr val="FFB133"/>
      </a:accent5>
      <a:accent6>
        <a:srgbClr val="284086"/>
      </a:accent6>
      <a:hlink>
        <a:srgbClr val="0000FF"/>
      </a:hlink>
      <a:folHlink>
        <a:srgbClr val="FF00FF"/>
      </a:folHlink>
    </a:clrScheme>
    <a:fontScheme name="DataArt-Corporate-Safe-Arial">
      <a:majorFont>
        <a:latin typeface="Calibri"/>
        <a:ea typeface="Calibri"/>
        <a:cs typeface="Calibri"/>
      </a:majorFont>
      <a:minorFont>
        <a:latin typeface="Helvetica"/>
        <a:ea typeface="Helvetica"/>
        <a:cs typeface="Helvetica"/>
      </a:minorFont>
    </a:fontScheme>
    <a:fmtScheme name="DataArt-Corporate-Safe-A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ataArt-Corporate-Safe-Arial">
  <a:themeElements>
    <a:clrScheme name="DataArt-Corporate-Safe-Arial">
      <a:dk1>
        <a:srgbClr val="000000"/>
      </a:dk1>
      <a:lt1>
        <a:srgbClr val="FFFFFF"/>
      </a:lt1>
      <a:dk2>
        <a:srgbClr val="A7A7A7"/>
      </a:dk2>
      <a:lt2>
        <a:srgbClr val="535353"/>
      </a:lt2>
      <a:accent1>
        <a:srgbClr val="53CFF8"/>
      </a:accent1>
      <a:accent2>
        <a:srgbClr val="2BC6BF"/>
      </a:accent2>
      <a:accent3>
        <a:srgbClr val="F0503C"/>
      </a:accent3>
      <a:accent4>
        <a:srgbClr val="70529F"/>
      </a:accent4>
      <a:accent5>
        <a:srgbClr val="FFB133"/>
      </a:accent5>
      <a:accent6>
        <a:srgbClr val="284086"/>
      </a:accent6>
      <a:hlink>
        <a:srgbClr val="0000FF"/>
      </a:hlink>
      <a:folHlink>
        <a:srgbClr val="FF00FF"/>
      </a:folHlink>
    </a:clrScheme>
    <a:fontScheme name="DataArt-Corporate-Safe-Arial">
      <a:majorFont>
        <a:latin typeface="Calibri"/>
        <a:ea typeface="Calibri"/>
        <a:cs typeface="Calibri"/>
      </a:majorFont>
      <a:minorFont>
        <a:latin typeface="Helvetica"/>
        <a:ea typeface="Helvetica"/>
        <a:cs typeface="Helvetica"/>
      </a:minorFont>
    </a:fontScheme>
    <a:fmtScheme name="DataArt-Corporate-Safe-A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